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Roboto"/>
      <p:regular r:id="rId30"/>
      <p:bold r:id="rId31"/>
      <p:italic r:id="rId32"/>
      <p:boldItalic r:id="rId33"/>
    </p:embeddedFont>
    <p:embeddedFont>
      <p:font typeface="Google Sans"/>
      <p:regular r:id="rId34"/>
      <p:bold r:id="rId35"/>
      <p:italic r:id="rId36"/>
      <p:boldItalic r:id="rId37"/>
    </p:embeddedFont>
    <p:embeddedFont>
      <p:font typeface="Roboto Mon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RobotoMono-italic.fntdata"/><Relationship Id="rId20" Type="http://schemas.openxmlformats.org/officeDocument/2006/relationships/slide" Target="slides/slide16.xml"/><Relationship Id="rId41" Type="http://schemas.openxmlformats.org/officeDocument/2006/relationships/font" Target="fonts/RobotoMono-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7.xml"/><Relationship Id="rId33" Type="http://schemas.openxmlformats.org/officeDocument/2006/relationships/font" Target="fonts/Roboto-boldItalic.fntdata"/><Relationship Id="rId10" Type="http://schemas.openxmlformats.org/officeDocument/2006/relationships/slide" Target="slides/slide6.xml"/><Relationship Id="rId32" Type="http://schemas.openxmlformats.org/officeDocument/2006/relationships/font" Target="fonts/Roboto-italic.fntdata"/><Relationship Id="rId13" Type="http://schemas.openxmlformats.org/officeDocument/2006/relationships/slide" Target="slides/slide9.xml"/><Relationship Id="rId35" Type="http://schemas.openxmlformats.org/officeDocument/2006/relationships/font" Target="fonts/GoogleSans-bold.fntdata"/><Relationship Id="rId12" Type="http://schemas.openxmlformats.org/officeDocument/2006/relationships/slide" Target="slides/slide8.xml"/><Relationship Id="rId34" Type="http://schemas.openxmlformats.org/officeDocument/2006/relationships/font" Target="fonts/GoogleSans-regular.fntdata"/><Relationship Id="rId15" Type="http://schemas.openxmlformats.org/officeDocument/2006/relationships/slide" Target="slides/slide11.xml"/><Relationship Id="rId37" Type="http://schemas.openxmlformats.org/officeDocument/2006/relationships/font" Target="fonts/GoogleSans-boldItalic.fntdata"/><Relationship Id="rId14" Type="http://schemas.openxmlformats.org/officeDocument/2006/relationships/slide" Target="slides/slide10.xml"/><Relationship Id="rId36" Type="http://schemas.openxmlformats.org/officeDocument/2006/relationships/font" Target="fonts/GoogleSans-italic.fntdata"/><Relationship Id="rId17" Type="http://schemas.openxmlformats.org/officeDocument/2006/relationships/slide" Target="slides/slide13.xml"/><Relationship Id="rId39" Type="http://schemas.openxmlformats.org/officeDocument/2006/relationships/font" Target="fonts/RobotoMono-bold.fntdata"/><Relationship Id="rId16" Type="http://schemas.openxmlformats.org/officeDocument/2006/relationships/slide" Target="slides/slide12.xml"/><Relationship Id="rId38" Type="http://schemas.openxmlformats.org/officeDocument/2006/relationships/font" Target="fonts/RobotoMon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7019d0d7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7019d0d7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This session demonstrates the different approaches taken in the design phase.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It encourages students to think about every aspect of their design to ensure it is robust.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Students are challenged to continually alter and refine their design based on results generated, until they have reached an optimum.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If students have not developed a clear idea of their solution, please use session 3. </a:t>
            </a:r>
            <a:endParaRPr u="sng">
              <a:solidFill>
                <a:schemeClr val="dk1"/>
              </a:solidFill>
            </a:endParaRPr>
          </a:p>
          <a:p>
            <a:pPr indent="0" lvl="0" marL="0" rtl="0" algn="l">
              <a:spcBef>
                <a:spcPts val="0"/>
              </a:spcBef>
              <a:spcAft>
                <a:spcPts val="0"/>
              </a:spcAft>
              <a:buClr>
                <a:schemeClr val="dk1"/>
              </a:buClr>
              <a:buSzPts val="1100"/>
              <a:buFont typeface="Arial"/>
              <a:buNone/>
            </a:pPr>
            <a:r>
              <a:t/>
            </a:r>
            <a:endParaRPr u="sng">
              <a:solidFill>
                <a:schemeClr val="dk1"/>
              </a:solidFill>
            </a:endParaRPr>
          </a:p>
          <a:p>
            <a:pPr indent="0" lvl="0" marL="0" rtl="0" algn="l">
              <a:spcBef>
                <a:spcPts val="0"/>
              </a:spcBef>
              <a:spcAft>
                <a:spcPts val="0"/>
              </a:spcAft>
              <a:buClr>
                <a:schemeClr val="dk1"/>
              </a:buClr>
              <a:buSzPts val="1100"/>
              <a:buFont typeface="Arial"/>
              <a:buNone/>
            </a:pPr>
            <a:r>
              <a:rPr lang="en" sz="1400">
                <a:solidFill>
                  <a:schemeClr val="dk1"/>
                </a:solidFill>
                <a:latin typeface="Google Sans"/>
                <a:ea typeface="Google Sans"/>
                <a:cs typeface="Google Sans"/>
                <a:sym typeface="Google Sans"/>
              </a:rPr>
              <a:t>This is the fourth of six sessions that work through the problem-solving process. They have been designed to form a basis for a one-hour session, but they can be used flexibly and adapted to suit the needs of your class. The seventh lesson provides further information on entering Google Science Fair. </a:t>
            </a:r>
            <a:endParaRPr u="sng">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36a2ad8dc2_0_5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6a2ad8dc2_0_5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look and reflect on the engineering method.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Engineers and designers use this process to solve a problem by creating new products, systems or environments.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It involves building an initial prototype and then testing and redesigning until it works as you want it to. This is called an iterative process.</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Remind them that this does not necessarily need to be a fully working model - although great if it is. It could be made of everyday materials and simply be a way to better visualize how the solution will work (a proof of concept).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g36a2ad8dc2_0_5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6a2ad8dc2_0_5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chemeClr val="dk1"/>
                </a:solidFill>
                <a:latin typeface="Google Sans"/>
                <a:ea typeface="Google Sans"/>
                <a:cs typeface="Google Sans"/>
                <a:sym typeface="Google Sans"/>
              </a:rPr>
              <a:t>Teacher notes </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look at and reflect on the scientific method.</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This is used when the test involves looking at certain variables.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36a2ad8dc2_0_5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6a2ad8dc2_0_5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 </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look at, and reflect on, the computational thinking model.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Computational thinking involves:</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Taking a larger or more complex problem and breaking it down into a series of small, more manageable problems (</a:t>
            </a:r>
            <a:r>
              <a:rPr b="1" lang="en" sz="1400">
                <a:solidFill>
                  <a:schemeClr val="dk1"/>
                </a:solidFill>
                <a:latin typeface="Google Sans"/>
                <a:ea typeface="Google Sans"/>
                <a:cs typeface="Google Sans"/>
                <a:sym typeface="Google Sans"/>
              </a:rPr>
              <a:t>decomposition</a:t>
            </a:r>
            <a:r>
              <a:rPr lang="en" sz="1400">
                <a:solidFill>
                  <a:schemeClr val="dk1"/>
                </a:solidFill>
                <a:latin typeface="Google Sans"/>
                <a:ea typeface="Google Sans"/>
                <a:cs typeface="Google Sans"/>
                <a:sym typeface="Google Sans"/>
              </a:rPr>
              <a:t>). </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Each of these smaller problems can then be looked at individually, considering how similar problems have been solved previously (</a:t>
            </a:r>
            <a:r>
              <a:rPr b="1" lang="en" sz="1400">
                <a:solidFill>
                  <a:schemeClr val="dk1"/>
                </a:solidFill>
                <a:latin typeface="Google Sans"/>
                <a:ea typeface="Google Sans"/>
                <a:cs typeface="Google Sans"/>
                <a:sym typeface="Google Sans"/>
              </a:rPr>
              <a:t>pattern recognition</a:t>
            </a:r>
            <a:r>
              <a:rPr lang="en" sz="1400">
                <a:solidFill>
                  <a:schemeClr val="dk1"/>
                </a:solidFill>
                <a:latin typeface="Google Sans"/>
                <a:ea typeface="Google Sans"/>
                <a:cs typeface="Google Sans"/>
                <a:sym typeface="Google Sans"/>
              </a:rPr>
              <a:t>)</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It focuses only on the important details, while ignoring irrelevant information (</a:t>
            </a:r>
            <a:r>
              <a:rPr b="1" lang="en" sz="1400">
                <a:solidFill>
                  <a:schemeClr val="dk1"/>
                </a:solidFill>
                <a:latin typeface="Google Sans"/>
                <a:ea typeface="Google Sans"/>
                <a:cs typeface="Google Sans"/>
                <a:sym typeface="Google Sans"/>
              </a:rPr>
              <a:t>abstraction</a:t>
            </a:r>
            <a:r>
              <a:rPr lang="en" sz="1400">
                <a:solidFill>
                  <a:schemeClr val="dk1"/>
                </a:solidFill>
                <a:latin typeface="Google Sans"/>
                <a:ea typeface="Google Sans"/>
                <a:cs typeface="Google Sans"/>
                <a:sym typeface="Google Sans"/>
              </a:rPr>
              <a:t>). </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Next, simple steps or rules to solve each of the smaller problems can be designed (</a:t>
            </a:r>
            <a:r>
              <a:rPr b="1" lang="en" sz="1400">
                <a:solidFill>
                  <a:schemeClr val="dk1"/>
                </a:solidFill>
                <a:latin typeface="Google Sans"/>
                <a:ea typeface="Google Sans"/>
                <a:cs typeface="Google Sans"/>
                <a:sym typeface="Google Sans"/>
              </a:rPr>
              <a:t>algorithms</a:t>
            </a:r>
            <a:r>
              <a:rPr lang="en" sz="1400">
                <a:solidFill>
                  <a:schemeClr val="dk1"/>
                </a:solidFill>
                <a:latin typeface="Google Sans"/>
                <a:ea typeface="Google Sans"/>
                <a:cs typeface="Google Sans"/>
                <a:sym typeface="Google Sans"/>
              </a:rPr>
              <a:t>).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Finally, these simple steps or rules are used to program a computer to help solve a complex problem in the best way.</a:t>
            </a:r>
            <a:endParaRPr sz="14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36a2ad8dc2_0_5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36a2ad8dc2_0_5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chemeClr val="dk1"/>
                </a:solidFill>
                <a:latin typeface="Google Sans"/>
                <a:ea typeface="Google Sans"/>
                <a:cs typeface="Google Sans"/>
                <a:sym typeface="Google Sans"/>
              </a:rPr>
              <a:t>Teacher notes </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Explain that iterative design is used across all methods.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It helps to constantly refine until the optimum solution has been found.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apply these methods to aid their testing process.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Ensure students are thinking about what results they will generate and how they can use these to improve their prototype/procedure.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If students get stuck with something that is not working, encourage them to use the cube to help them past the problem.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Once students have their ‘perfect’ method, it’s time to SCAMPER.</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6" name="Shape 466"/>
        <p:cNvGrpSpPr/>
        <p:nvPr/>
      </p:nvGrpSpPr>
      <p:grpSpPr>
        <a:xfrm>
          <a:off x="0" y="0"/>
          <a:ext cx="0" cy="0"/>
          <a:chOff x="0" y="0"/>
          <a:chExt cx="0" cy="0"/>
        </a:xfrm>
      </p:grpSpPr>
      <p:sp>
        <p:nvSpPr>
          <p:cNvPr id="467" name="Google Shape;467;g36a2ad8dc2_0_4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36a2ad8dc2_0_4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This technique is used by engineers - but that doesn’t mean that you can’t apply it to all problem solving.</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It prompts students to consider their design/prototype/experiment in a different way.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It acts as a checklist to refine the solution and possibly make it even better than it already is.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g38252bf4ad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8252bf4ad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38252bf4ad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8252bf4ad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Google Shape;495;g38252bf4ad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38252bf4ad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4" name="Shape 504"/>
        <p:cNvGrpSpPr/>
        <p:nvPr/>
      </p:nvGrpSpPr>
      <p:grpSpPr>
        <a:xfrm>
          <a:off x="0" y="0"/>
          <a:ext cx="0" cy="0"/>
          <a:chOff x="0" y="0"/>
          <a:chExt cx="0" cy="0"/>
        </a:xfrm>
      </p:grpSpPr>
      <p:sp>
        <p:nvSpPr>
          <p:cNvPr id="505" name="Google Shape;505;g38252bf4ad_0_4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38252bf4ad_0_4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4" name="Shape 514"/>
        <p:cNvGrpSpPr/>
        <p:nvPr/>
      </p:nvGrpSpPr>
      <p:grpSpPr>
        <a:xfrm>
          <a:off x="0" y="0"/>
          <a:ext cx="0" cy="0"/>
          <a:chOff x="0" y="0"/>
          <a:chExt cx="0" cy="0"/>
        </a:xfrm>
      </p:grpSpPr>
      <p:sp>
        <p:nvSpPr>
          <p:cNvPr id="515" name="Google Shape;515;g38252bf4ad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38252bf4ad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76e46f201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76e46f201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Google Shape;525;g38252bf4ad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38252bf4ad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4" name="Shape 534"/>
        <p:cNvGrpSpPr/>
        <p:nvPr/>
      </p:nvGrpSpPr>
      <p:grpSpPr>
        <a:xfrm>
          <a:off x="0" y="0"/>
          <a:ext cx="0" cy="0"/>
          <a:chOff x="0" y="0"/>
          <a:chExt cx="0" cy="0"/>
        </a:xfrm>
      </p:grpSpPr>
      <p:sp>
        <p:nvSpPr>
          <p:cNvPr id="535" name="Google Shape;535;g38252bf4ad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8252bf4ad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4" name="Shape 544"/>
        <p:cNvGrpSpPr/>
        <p:nvPr/>
      </p:nvGrpSpPr>
      <p:grpSpPr>
        <a:xfrm>
          <a:off x="0" y="0"/>
          <a:ext cx="0" cy="0"/>
          <a:chOff x="0" y="0"/>
          <a:chExt cx="0" cy="0"/>
        </a:xfrm>
      </p:grpSpPr>
      <p:sp>
        <p:nvSpPr>
          <p:cNvPr id="545" name="Google Shape;545;g36a2ad8dc2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36a2ad8dc2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latin typeface="Google Sans"/>
                <a:ea typeface="Google Sans"/>
                <a:cs typeface="Google Sans"/>
                <a:sym typeface="Google Sans"/>
              </a:rPr>
              <a:t>Teacher notes</a:t>
            </a:r>
            <a:endParaRPr sz="1400" u="sng">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sz="1400">
                <a:latin typeface="Google Sans"/>
                <a:ea typeface="Google Sans"/>
                <a:cs typeface="Google Sans"/>
                <a:sym typeface="Google Sans"/>
              </a:rPr>
              <a:t>Hand out </a:t>
            </a:r>
            <a:r>
              <a:rPr b="1" lang="en" sz="1400">
                <a:latin typeface="Google Sans"/>
                <a:ea typeface="Google Sans"/>
                <a:cs typeface="Google Sans"/>
                <a:sym typeface="Google Sans"/>
              </a:rPr>
              <a:t>Activity 2: SCAMPER</a:t>
            </a:r>
            <a:r>
              <a:rPr lang="en" sz="1400">
                <a:latin typeface="Google Sans"/>
                <a:ea typeface="Google Sans"/>
                <a:cs typeface="Google Sans"/>
                <a:sym typeface="Google Sans"/>
              </a:rPr>
              <a:t>.</a:t>
            </a:r>
            <a:endParaRPr sz="1400">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sz="1400">
                <a:latin typeface="Google Sans"/>
                <a:ea typeface="Google Sans"/>
                <a:cs typeface="Google Sans"/>
                <a:sym typeface="Google Sans"/>
              </a:rPr>
              <a:t>Allow students to see how their solution could potentially be changed into something else, using Ann’s hollow flashlight as an example.</a:t>
            </a:r>
            <a:endParaRPr sz="1400">
              <a:latin typeface="Google Sans"/>
              <a:ea typeface="Google Sans"/>
              <a:cs typeface="Google Sans"/>
              <a:sym typeface="Google Sans"/>
            </a:endParaRPr>
          </a:p>
          <a:p>
            <a:pPr indent="-317500" lvl="0" marL="457200" rtl="0" algn="l">
              <a:spcBef>
                <a:spcPts val="0"/>
              </a:spcBef>
              <a:spcAft>
                <a:spcPts val="0"/>
              </a:spcAft>
              <a:buSzPts val="1400"/>
              <a:buChar char="●"/>
            </a:pPr>
            <a:r>
              <a:rPr lang="en" sz="1400">
                <a:latin typeface="Google Sans"/>
                <a:ea typeface="Google Sans"/>
                <a:cs typeface="Google Sans"/>
                <a:sym typeface="Google Sans"/>
              </a:rPr>
              <a:t>Give students time to apply SCAMPER to their solution, sharing with the class any revelations they find. </a:t>
            </a:r>
            <a:endParaRPr sz="1400">
              <a:latin typeface="Google Sans"/>
              <a:ea typeface="Google Sans"/>
              <a:cs typeface="Google Sans"/>
              <a:sym typeface="Google Sans"/>
            </a:endParaRPr>
          </a:p>
          <a:p>
            <a:pPr indent="-317500" lvl="0" marL="457200" rtl="0" algn="l">
              <a:spcBef>
                <a:spcPts val="0"/>
              </a:spcBef>
              <a:spcAft>
                <a:spcPts val="0"/>
              </a:spcAft>
              <a:buSzPts val="1400"/>
              <a:buFont typeface="Google Sans"/>
              <a:buChar char="●"/>
            </a:pPr>
            <a:r>
              <a:rPr lang="en" sz="1400">
                <a:latin typeface="Google Sans"/>
                <a:ea typeface="Google Sans"/>
                <a:cs typeface="Google Sans"/>
                <a:sym typeface="Google Sans"/>
              </a:rPr>
              <a:t>Remind students it is important that they are continually modifying and refining their idea - it may turn into something quite different, but more useful. </a:t>
            </a:r>
            <a:endParaRPr sz="1400">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Google Shape;561;g38252bf4ad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8252bf4ad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u="sng">
                <a:solidFill>
                  <a:schemeClr val="dk1"/>
                </a:solidFill>
                <a:latin typeface="Google Sans"/>
                <a:ea typeface="Google Sans"/>
                <a:cs typeface="Google Sans"/>
                <a:sym typeface="Google Sans"/>
              </a:rPr>
              <a:t>Teacher notes </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continue testing independently.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9" name="Shape 569"/>
        <p:cNvGrpSpPr/>
        <p:nvPr/>
      </p:nvGrpSpPr>
      <p:grpSpPr>
        <a:xfrm>
          <a:off x="0" y="0"/>
          <a:ext cx="0" cy="0"/>
          <a:chOff x="0" y="0"/>
          <a:chExt cx="0" cy="0"/>
        </a:xfrm>
      </p:grpSpPr>
      <p:sp>
        <p:nvSpPr>
          <p:cNvPr id="570" name="Google Shape;570;g38b352e85c_2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38b352e85c_2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Google Shape;579;g38252bf4ad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38252bf4ad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36a2ad8dc2_0_40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6a2ad8dc2_0_40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36a2ad8dc2_0_4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6a2ad8dc2_0_4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solidFill>
                <a:schemeClr val="dk1"/>
              </a:solidFill>
              <a:latin typeface="Google Sans"/>
              <a:ea typeface="Google Sans"/>
              <a:cs typeface="Google Sans"/>
              <a:sym typeface="Google San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38252bf4ad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8252bf4ad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Encourage students to think broadly about what they are designing. The route they choose will depend on the type of solution they have come up with. </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Prototype: this does not necessarily need to be a fully working model - although great if it is. It could be made of everyday materials and simply be a way to better visualize how the solution will work (a proof of concept). </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Experiment: students can conduct an appropriate experiment that links to their solution. </a:t>
            </a:r>
            <a:endParaRPr sz="1400">
              <a:solidFill>
                <a:schemeClr val="dk1"/>
              </a:solidFill>
              <a:latin typeface="Google Sans"/>
              <a:ea typeface="Google Sans"/>
              <a:cs typeface="Google Sans"/>
              <a:sym typeface="Google Sans"/>
            </a:endParaRPr>
          </a:p>
          <a:p>
            <a:pPr indent="-317500" lvl="1" marL="9144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Analyze: students may find there is no physical or making element to their solution but instead further thinking/research/analysis. Ensure that students are aware this must yield a set of results that support their solution.</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 tests</a:t>
            </a:r>
            <a:r>
              <a:rPr lang="en" sz="1400">
                <a:solidFill>
                  <a:schemeClr val="dk1"/>
                </a:solidFill>
                <a:latin typeface="Google Sans"/>
                <a:ea typeface="Google Sans"/>
                <a:cs typeface="Google Sans"/>
                <a:sym typeface="Google Sans"/>
              </a:rPr>
              <a:t> must comply with school/lab health and safety regulations and the Google Science Fair rules.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38b352e85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8b352e85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Share clips of previous winners with the class, showcasing the different methods that have been used to gather results.</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Reassure students they can do this - the idea is not to come up with something than can immediately be manufactured and put to use - it is the thought process behind the idea, and the potential impact that Google Science Fair looks for.</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Emphasize the importance of yielding meaningful results.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Remind them that all tests need to provide results. </a:t>
            </a:r>
            <a:endParaRPr sz="1400" u="sng">
              <a:solidFill>
                <a:schemeClr val="dk1"/>
              </a:solidFill>
              <a:latin typeface="Google Sans"/>
              <a:ea typeface="Google Sans"/>
              <a:cs typeface="Google Sans"/>
              <a:sym typeface="Google Sans"/>
            </a:endParaRPr>
          </a:p>
          <a:p>
            <a:pPr indent="0" lvl="0" marL="0" rtl="0" algn="l">
              <a:spcBef>
                <a:spcPts val="0"/>
              </a:spcBef>
              <a:spcAft>
                <a:spcPts val="0"/>
              </a:spcAft>
              <a:buNone/>
            </a:pPr>
            <a:br>
              <a:rPr lang="en" sz="1400" u="sng">
                <a:solidFill>
                  <a:schemeClr val="dk1"/>
                </a:solidFill>
                <a:latin typeface="Google Sans"/>
                <a:ea typeface="Google Sans"/>
                <a:cs typeface="Google Sans"/>
                <a:sym typeface="Google Sans"/>
              </a:rPr>
            </a:b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36a2ad8dc2_0_4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6a2ad8dc2_0_4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Char char="●"/>
            </a:pPr>
            <a:r>
              <a:rPr lang="en" sz="1400">
                <a:solidFill>
                  <a:schemeClr val="dk1"/>
                </a:solidFill>
                <a:latin typeface="Google Sans"/>
                <a:ea typeface="Google Sans"/>
                <a:cs typeface="Google Sans"/>
                <a:sym typeface="Google Sans"/>
              </a:rPr>
              <a:t>Hand out </a:t>
            </a:r>
            <a:r>
              <a:rPr b="1" lang="en" sz="1400">
                <a:solidFill>
                  <a:schemeClr val="dk1"/>
                </a:solidFill>
                <a:latin typeface="Google Sans"/>
                <a:ea typeface="Google Sans"/>
                <a:cs typeface="Google Sans"/>
                <a:sym typeface="Google Sans"/>
              </a:rPr>
              <a:t>Activity 1:</a:t>
            </a:r>
            <a:r>
              <a:rPr lang="en" sz="1400">
                <a:solidFill>
                  <a:schemeClr val="dk1"/>
                </a:solidFill>
                <a:latin typeface="Google Sans"/>
                <a:ea typeface="Google Sans"/>
                <a:cs typeface="Google Sans"/>
                <a:sym typeface="Google Sans"/>
              </a:rPr>
              <a:t> </a:t>
            </a:r>
            <a:r>
              <a:rPr b="1" lang="en" sz="1400">
                <a:solidFill>
                  <a:schemeClr val="dk1"/>
                </a:solidFill>
                <a:latin typeface="Google Sans"/>
                <a:ea typeface="Google Sans"/>
                <a:cs typeface="Google Sans"/>
                <a:sym typeface="Google Sans"/>
              </a:rPr>
              <a:t>Cubing </a:t>
            </a:r>
            <a:r>
              <a:rPr lang="en" sz="1400">
                <a:solidFill>
                  <a:schemeClr val="dk1"/>
                </a:solidFill>
                <a:latin typeface="Google Sans"/>
                <a:ea typeface="Google Sans"/>
                <a:cs typeface="Google Sans"/>
                <a:sym typeface="Google Sans"/>
              </a:rPr>
              <a:t>and allow students time to cut and build the cube.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Have the definitions up so students can read these while they build.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Ask students to roll the cube and begin the design process depending on the section they land on. By the end students should have completed all areas, thus building a robust design brief.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Introduce the importance of refining and the iterative design process: this design is not set in stone and should be open to change.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The more students work on the design, the more they should see it evolve and improve.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36a2ad8dc2_0_4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6a2ad8dc2_0_4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a:t>
            </a:r>
            <a:endParaRPr sz="1400" u="sng">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Explain to students that the ‘Argue for and against’ side enables them to constantly question and refine their idea.</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Students should continue to apply this throughout the design process.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At this point, give students free reign to take the design in the direction they wish. Support them however you can with collecting data, connecting with the right industry experts, sourcing materials etc.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Importantly, facilitate but do not take over - ensure students continue to lead their own designs.   </a:t>
            </a:r>
            <a:endParaRPr sz="1400" u="sng">
              <a:solidFill>
                <a:schemeClr val="dk1"/>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u="sng">
              <a:solidFill>
                <a:schemeClr val="dk1"/>
              </a:solidFill>
              <a:latin typeface="Google Sans"/>
              <a:ea typeface="Google Sans"/>
              <a:cs typeface="Google Sans"/>
              <a:sym typeface="Google San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36a2ad8dc2_0_4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6a2ad8dc2_0_4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u="sng">
                <a:solidFill>
                  <a:schemeClr val="dk1"/>
                </a:solidFill>
                <a:latin typeface="Google Sans"/>
                <a:ea typeface="Google Sans"/>
                <a:cs typeface="Google Sans"/>
                <a:sym typeface="Google Sans"/>
              </a:rPr>
              <a:t>Teacher notes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Allow students time to think about the methods and choose one to apply to their test.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Depending on your students and their solutions, you could choose to focus on one method, or discuss all of them.</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Ensure students are thinking about what results they will generate and how they can use this data to support their solution.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If students get stuck with something that is not working, encourage them to revisit the cube to help them past the problem. </a:t>
            </a:r>
            <a:endParaRPr sz="1400">
              <a:solidFill>
                <a:schemeClr val="dk1"/>
              </a:solidFill>
              <a:latin typeface="Google Sans"/>
              <a:ea typeface="Google Sans"/>
              <a:cs typeface="Google Sans"/>
              <a:sym typeface="Google Sans"/>
            </a:endParaRPr>
          </a:p>
          <a:p>
            <a:pPr indent="-317500" lvl="0" marL="457200" rtl="0" algn="l">
              <a:spcBef>
                <a:spcPts val="0"/>
              </a:spcBef>
              <a:spcAft>
                <a:spcPts val="0"/>
              </a:spcAft>
              <a:buClr>
                <a:schemeClr val="dk1"/>
              </a:buClr>
              <a:buSzPts val="1400"/>
              <a:buFont typeface="Google Sans"/>
              <a:buChar char="●"/>
            </a:pPr>
            <a:r>
              <a:rPr lang="en" sz="1400">
                <a:solidFill>
                  <a:schemeClr val="dk1"/>
                </a:solidFill>
                <a:latin typeface="Google Sans"/>
                <a:ea typeface="Google Sans"/>
                <a:cs typeface="Google Sans"/>
                <a:sym typeface="Google Sans"/>
              </a:rPr>
              <a:t>Try to allow students to be as independent as possible. </a:t>
            </a:r>
            <a:endParaRPr sz="14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400">
              <a:latin typeface="Google Sans"/>
              <a:ea typeface="Google Sans"/>
              <a:cs typeface="Google Sans"/>
              <a:sym typeface="Google San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lor" type="title">
  <p:cSld name="TITLE">
    <p:spTree>
      <p:nvGrpSpPr>
        <p:cNvPr id="10" name="Shape 10"/>
        <p:cNvGrpSpPr/>
        <p:nvPr/>
      </p:nvGrpSpPr>
      <p:grpSpPr>
        <a:xfrm>
          <a:off x="0" y="0"/>
          <a:ext cx="0" cy="0"/>
          <a:chOff x="0" y="0"/>
          <a:chExt cx="0" cy="0"/>
        </a:xfrm>
      </p:grpSpPr>
      <p:sp>
        <p:nvSpPr>
          <p:cNvPr id="11" name="Google Shape;11;p2"/>
          <p:cNvSpPr txBox="1"/>
          <p:nvPr/>
        </p:nvSpPr>
        <p:spPr>
          <a:xfrm>
            <a:off x="5995275" y="2400475"/>
            <a:ext cx="1376400" cy="335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Gray 900 #202124</a:t>
            </a:r>
            <a:endParaRPr sz="800">
              <a:solidFill>
                <a:srgbClr val="9AA0A6"/>
              </a:solidFill>
              <a:latin typeface="Google Sans"/>
              <a:ea typeface="Google Sans"/>
              <a:cs typeface="Google Sans"/>
              <a:sym typeface="Google Sans"/>
            </a:endParaRPr>
          </a:p>
        </p:txBody>
      </p:sp>
      <p:sp>
        <p:nvSpPr>
          <p:cNvPr id="12" name="Google Shape;12;p2"/>
          <p:cNvSpPr txBox="1"/>
          <p:nvPr/>
        </p:nvSpPr>
        <p:spPr>
          <a:xfrm>
            <a:off x="4650250" y="4234050"/>
            <a:ext cx="1188900" cy="335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Gray </a:t>
            </a:r>
            <a:r>
              <a:rPr lang="en" sz="800">
                <a:solidFill>
                  <a:srgbClr val="9AA0A6"/>
                </a:solidFill>
                <a:latin typeface="Google Sans"/>
                <a:ea typeface="Google Sans"/>
                <a:cs typeface="Google Sans"/>
                <a:sym typeface="Google Sans"/>
              </a:rPr>
              <a:t>800 #3C4043</a:t>
            </a:r>
            <a:endParaRPr sz="800">
              <a:solidFill>
                <a:srgbClr val="9AA0A6"/>
              </a:solidFill>
              <a:latin typeface="Google Sans"/>
              <a:ea typeface="Google Sans"/>
              <a:cs typeface="Google Sans"/>
              <a:sym typeface="Google Sans"/>
            </a:endParaRPr>
          </a:p>
        </p:txBody>
      </p:sp>
      <p:sp>
        <p:nvSpPr>
          <p:cNvPr id="13" name="Google Shape;13;p2"/>
          <p:cNvSpPr txBox="1"/>
          <p:nvPr/>
        </p:nvSpPr>
        <p:spPr>
          <a:xfrm>
            <a:off x="5985358" y="4234050"/>
            <a:ext cx="1188900" cy="335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Gray </a:t>
            </a:r>
            <a:r>
              <a:rPr lang="en" sz="800">
                <a:solidFill>
                  <a:srgbClr val="9AA0A6"/>
                </a:solidFill>
                <a:latin typeface="Google Sans"/>
                <a:ea typeface="Google Sans"/>
                <a:cs typeface="Google Sans"/>
                <a:sym typeface="Google Sans"/>
              </a:rPr>
              <a:t>700 #5F6368</a:t>
            </a:r>
            <a:endParaRPr sz="800">
              <a:solidFill>
                <a:srgbClr val="9AA0A6"/>
              </a:solidFill>
              <a:latin typeface="Google Sans"/>
              <a:ea typeface="Google Sans"/>
              <a:cs typeface="Google Sans"/>
              <a:sym typeface="Google Sans"/>
            </a:endParaRPr>
          </a:p>
        </p:txBody>
      </p:sp>
      <p:sp>
        <p:nvSpPr>
          <p:cNvPr id="14" name="Google Shape;14;p2"/>
          <p:cNvSpPr txBox="1"/>
          <p:nvPr/>
        </p:nvSpPr>
        <p:spPr>
          <a:xfrm>
            <a:off x="7320440" y="4234050"/>
            <a:ext cx="1188900" cy="335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Gray </a:t>
            </a:r>
            <a:r>
              <a:rPr lang="en" sz="800">
                <a:solidFill>
                  <a:srgbClr val="9AA0A6"/>
                </a:solidFill>
                <a:latin typeface="Google Sans"/>
                <a:ea typeface="Google Sans"/>
                <a:cs typeface="Google Sans"/>
                <a:sym typeface="Google Sans"/>
              </a:rPr>
              <a:t>600 #80868B</a:t>
            </a:r>
            <a:endParaRPr sz="800">
              <a:solidFill>
                <a:srgbClr val="9AA0A6"/>
              </a:solidFill>
              <a:latin typeface="Google Sans"/>
              <a:ea typeface="Google Sans"/>
              <a:cs typeface="Google Sans"/>
              <a:sym typeface="Google Sans"/>
            </a:endParaRPr>
          </a:p>
        </p:txBody>
      </p:sp>
      <p:sp>
        <p:nvSpPr>
          <p:cNvPr id="15" name="Google Shape;15;p2"/>
          <p:cNvSpPr txBox="1"/>
          <p:nvPr/>
        </p:nvSpPr>
        <p:spPr>
          <a:xfrm>
            <a:off x="7340300" y="2400475"/>
            <a:ext cx="1376400" cy="335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Gray </a:t>
            </a:r>
            <a:r>
              <a:rPr lang="en" sz="800">
                <a:solidFill>
                  <a:srgbClr val="9AA0A6"/>
                </a:solidFill>
                <a:latin typeface="Google Sans"/>
                <a:ea typeface="Google Sans"/>
                <a:cs typeface="Google Sans"/>
                <a:sym typeface="Google Sans"/>
              </a:rPr>
              <a:t>500 #9AA0A6</a:t>
            </a:r>
            <a:endParaRPr sz="800">
              <a:solidFill>
                <a:srgbClr val="9AA0A6"/>
              </a:solidFill>
              <a:latin typeface="Google Sans"/>
              <a:ea typeface="Google Sans"/>
              <a:cs typeface="Google Sans"/>
              <a:sym typeface="Google Sans"/>
            </a:endParaRPr>
          </a:p>
        </p:txBody>
      </p:sp>
      <p:sp>
        <p:nvSpPr>
          <p:cNvPr id="16" name="Google Shape;16;p2"/>
          <p:cNvSpPr txBox="1"/>
          <p:nvPr/>
        </p:nvSpPr>
        <p:spPr>
          <a:xfrm>
            <a:off x="615175" y="2400475"/>
            <a:ext cx="1376400" cy="581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Blue</a:t>
            </a:r>
            <a:r>
              <a:rPr lang="en" sz="800">
                <a:solidFill>
                  <a:srgbClr val="9AA0A6"/>
                </a:solidFill>
                <a:latin typeface="Google Sans"/>
                <a:ea typeface="Google Sans"/>
                <a:cs typeface="Google Sans"/>
                <a:sym typeface="Google Sans"/>
              </a:rPr>
              <a:t> 500 #4285F4</a:t>
            </a:r>
            <a:endParaRPr sz="800">
              <a:solidFill>
                <a:srgbClr val="9AA0A6"/>
              </a:solidFill>
              <a:latin typeface="Google Sans"/>
              <a:ea typeface="Google Sans"/>
              <a:cs typeface="Google Sans"/>
              <a:sym typeface="Google Sans"/>
            </a:endParaRPr>
          </a:p>
        </p:txBody>
      </p:sp>
      <p:sp>
        <p:nvSpPr>
          <p:cNvPr id="17" name="Google Shape;17;p2"/>
          <p:cNvSpPr txBox="1"/>
          <p:nvPr/>
        </p:nvSpPr>
        <p:spPr>
          <a:xfrm>
            <a:off x="1960200" y="2400475"/>
            <a:ext cx="1376400" cy="581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Red</a:t>
            </a:r>
            <a:r>
              <a:rPr lang="en" sz="800">
                <a:solidFill>
                  <a:srgbClr val="9AA0A6"/>
                </a:solidFill>
                <a:latin typeface="Google Sans"/>
                <a:ea typeface="Google Sans"/>
                <a:cs typeface="Google Sans"/>
                <a:sym typeface="Google Sans"/>
              </a:rPr>
              <a:t> 500 #EA4335</a:t>
            </a:r>
            <a:endParaRPr sz="800">
              <a:solidFill>
                <a:srgbClr val="9AA0A6"/>
              </a:solidFill>
              <a:latin typeface="Google Sans"/>
              <a:ea typeface="Google Sans"/>
              <a:cs typeface="Google Sans"/>
              <a:sym typeface="Google Sans"/>
            </a:endParaRPr>
          </a:p>
        </p:txBody>
      </p:sp>
      <p:sp>
        <p:nvSpPr>
          <p:cNvPr id="18" name="Google Shape;18;p2"/>
          <p:cNvSpPr txBox="1"/>
          <p:nvPr/>
        </p:nvSpPr>
        <p:spPr>
          <a:xfrm>
            <a:off x="3305225" y="2400475"/>
            <a:ext cx="1376400" cy="581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Yellow</a:t>
            </a:r>
            <a:r>
              <a:rPr lang="en" sz="800">
                <a:solidFill>
                  <a:srgbClr val="9AA0A6"/>
                </a:solidFill>
                <a:latin typeface="Google Sans"/>
                <a:ea typeface="Google Sans"/>
                <a:cs typeface="Google Sans"/>
                <a:sym typeface="Google Sans"/>
              </a:rPr>
              <a:t> 500 #FBBC04</a:t>
            </a:r>
            <a:endParaRPr sz="800">
              <a:solidFill>
                <a:srgbClr val="9AA0A6"/>
              </a:solidFill>
              <a:latin typeface="Google Sans"/>
              <a:ea typeface="Google Sans"/>
              <a:cs typeface="Google Sans"/>
              <a:sym typeface="Google Sans"/>
            </a:endParaRPr>
          </a:p>
        </p:txBody>
      </p:sp>
      <p:sp>
        <p:nvSpPr>
          <p:cNvPr id="19" name="Google Shape;19;p2"/>
          <p:cNvSpPr txBox="1"/>
          <p:nvPr/>
        </p:nvSpPr>
        <p:spPr>
          <a:xfrm>
            <a:off x="4650250" y="2400475"/>
            <a:ext cx="1376400" cy="581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Green</a:t>
            </a:r>
            <a:r>
              <a:rPr lang="en" sz="800">
                <a:solidFill>
                  <a:srgbClr val="9AA0A6"/>
                </a:solidFill>
                <a:latin typeface="Google Sans"/>
                <a:ea typeface="Google Sans"/>
                <a:cs typeface="Google Sans"/>
                <a:sym typeface="Google Sans"/>
              </a:rPr>
              <a:t> 500 #34A853</a:t>
            </a:r>
            <a:endParaRPr sz="800">
              <a:solidFill>
                <a:srgbClr val="9AA0A6"/>
              </a:solidFill>
              <a:latin typeface="Google Sans"/>
              <a:ea typeface="Google Sans"/>
              <a:cs typeface="Google Sans"/>
              <a:sym typeface="Google Sans"/>
            </a:endParaRPr>
          </a:p>
        </p:txBody>
      </p:sp>
      <p:sp>
        <p:nvSpPr>
          <p:cNvPr id="20" name="Google Shape;20;p2"/>
          <p:cNvSpPr/>
          <p:nvPr/>
        </p:nvSpPr>
        <p:spPr>
          <a:xfrm>
            <a:off x="615175" y="1208850"/>
            <a:ext cx="1214400" cy="12144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960200" y="1208850"/>
            <a:ext cx="1214400" cy="12144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305225" y="1208850"/>
            <a:ext cx="1214400" cy="1214400"/>
          </a:xfrm>
          <a:prstGeom prst="rect">
            <a:avLst/>
          </a:prstGeom>
          <a:solidFill>
            <a:srgbClr val="FBBC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650250" y="1208850"/>
            <a:ext cx="1214400" cy="12144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995275" y="1208850"/>
            <a:ext cx="1214400" cy="1214400"/>
          </a:xfrm>
          <a:prstGeom prst="rect">
            <a:avLst/>
          </a:prstGeom>
          <a:solidFill>
            <a:srgbClr val="2021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340300" y="1208850"/>
            <a:ext cx="1214400" cy="1214400"/>
          </a:xfrm>
          <a:prstGeom prst="rect">
            <a:avLst/>
          </a:prstGeom>
          <a:solidFill>
            <a:srgbClr val="9AA0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650250" y="3034800"/>
            <a:ext cx="1214400" cy="12144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3C4043"/>
              </a:solidFill>
            </a:endParaRPr>
          </a:p>
        </p:txBody>
      </p:sp>
      <p:sp>
        <p:nvSpPr>
          <p:cNvPr id="27" name="Google Shape;27;p2"/>
          <p:cNvSpPr/>
          <p:nvPr/>
        </p:nvSpPr>
        <p:spPr>
          <a:xfrm>
            <a:off x="5995275" y="3034800"/>
            <a:ext cx="1214400" cy="1214400"/>
          </a:xfrm>
          <a:prstGeom prst="rect">
            <a:avLst/>
          </a:pr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F6368"/>
              </a:solidFill>
            </a:endParaRPr>
          </a:p>
        </p:txBody>
      </p:sp>
      <p:sp>
        <p:nvSpPr>
          <p:cNvPr id="28" name="Google Shape;28;p2"/>
          <p:cNvSpPr/>
          <p:nvPr/>
        </p:nvSpPr>
        <p:spPr>
          <a:xfrm>
            <a:off x="7340300" y="3034800"/>
            <a:ext cx="1214400" cy="12144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0868B"/>
              </a:solidFill>
            </a:endParaRPr>
          </a:p>
        </p:txBody>
      </p:sp>
      <p:sp>
        <p:nvSpPr>
          <p:cNvPr id="29" name="Google Shape;29;p2"/>
          <p:cNvSpPr txBox="1"/>
          <p:nvPr/>
        </p:nvSpPr>
        <p:spPr>
          <a:xfrm>
            <a:off x="500400" y="589964"/>
            <a:ext cx="71931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000">
                <a:solidFill>
                  <a:srgbClr val="212121"/>
                </a:solidFill>
                <a:latin typeface="Google Sans"/>
                <a:ea typeface="Google Sans"/>
                <a:cs typeface="Google Sans"/>
                <a:sym typeface="Google Sans"/>
              </a:rPr>
              <a:t>Google Science Fair Color Palette</a:t>
            </a:r>
            <a:endParaRPr sz="2000">
              <a:solidFill>
                <a:srgbClr val="212121"/>
              </a:solidFill>
              <a:latin typeface="Google Sans"/>
              <a:ea typeface="Google Sans"/>
              <a:cs typeface="Google Sans"/>
              <a:sym typeface="Google San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Headline1 + Two Body1 + Page" type="twoColTx">
  <p:cSld name="TITLE_AND_TWO_COLUMNS">
    <p:spTree>
      <p:nvGrpSpPr>
        <p:cNvPr id="76" name="Shape 76"/>
        <p:cNvGrpSpPr/>
        <p:nvPr/>
      </p:nvGrpSpPr>
      <p:grpSpPr>
        <a:xfrm>
          <a:off x="0" y="0"/>
          <a:ext cx="0" cy="0"/>
          <a:chOff x="0" y="0"/>
          <a:chExt cx="0" cy="0"/>
        </a:xfrm>
      </p:grpSpPr>
      <p:sp>
        <p:nvSpPr>
          <p:cNvPr id="77" name="Google Shape;77;p11"/>
          <p:cNvSpPr txBox="1"/>
          <p:nvPr>
            <p:ph idx="1" type="body"/>
          </p:nvPr>
        </p:nvSpPr>
        <p:spPr>
          <a:xfrm>
            <a:off x="503375" y="1603715"/>
            <a:ext cx="4005300" cy="572700"/>
          </a:xfrm>
          <a:prstGeom prst="rect">
            <a:avLst/>
          </a:prstGeom>
        </p:spPr>
        <p:txBody>
          <a:bodyPr anchorCtr="0" anchor="t" bIns="91425" lIns="91425" spcFirstLastPara="1" rIns="91425" wrap="square" tIns="91425"/>
          <a:lstStyle>
            <a:lvl1pPr indent="-323850" lvl="0" marL="457200" rtl="0">
              <a:spcBef>
                <a:spcPts val="0"/>
              </a:spcBef>
              <a:spcAft>
                <a:spcPts val="0"/>
              </a:spcAft>
              <a:buSzPts val="1500"/>
              <a:buChar char="●"/>
              <a:defRPr sz="1500"/>
            </a:lvl1pPr>
            <a:lvl2pPr indent="-323850" lvl="1" marL="914400" rtl="0">
              <a:spcBef>
                <a:spcPts val="1600"/>
              </a:spcBef>
              <a:spcAft>
                <a:spcPts val="0"/>
              </a:spcAft>
              <a:buSzPts val="1500"/>
              <a:buChar char="○"/>
              <a:defRPr sz="1500"/>
            </a:lvl2pPr>
            <a:lvl3pPr indent="-323850" lvl="2" marL="1371600" rtl="0">
              <a:spcBef>
                <a:spcPts val="1600"/>
              </a:spcBef>
              <a:spcAft>
                <a:spcPts val="0"/>
              </a:spcAft>
              <a:buSzPts val="1500"/>
              <a:buChar char="■"/>
              <a:defRPr sz="1500"/>
            </a:lvl3pPr>
            <a:lvl4pPr indent="-323850" lvl="3" marL="1828800" rtl="0">
              <a:spcBef>
                <a:spcPts val="1600"/>
              </a:spcBef>
              <a:spcAft>
                <a:spcPts val="0"/>
              </a:spcAft>
              <a:buSzPts val="1500"/>
              <a:buChar char="●"/>
              <a:defRPr sz="1500"/>
            </a:lvl4pPr>
            <a:lvl5pPr indent="-323850" lvl="4" marL="2286000" rtl="0">
              <a:spcBef>
                <a:spcPts val="1600"/>
              </a:spcBef>
              <a:spcAft>
                <a:spcPts val="0"/>
              </a:spcAft>
              <a:buSzPts val="1500"/>
              <a:buChar char="○"/>
              <a:defRPr sz="1500"/>
            </a:lvl5pPr>
            <a:lvl6pPr indent="-323850" lvl="5" marL="2743200" rtl="0">
              <a:spcBef>
                <a:spcPts val="1600"/>
              </a:spcBef>
              <a:spcAft>
                <a:spcPts val="0"/>
              </a:spcAft>
              <a:buSzPts val="1500"/>
              <a:buChar char="■"/>
              <a:defRPr sz="1500"/>
            </a:lvl6pPr>
            <a:lvl7pPr indent="-323850" lvl="6" marL="3200400" rtl="0">
              <a:spcBef>
                <a:spcPts val="1600"/>
              </a:spcBef>
              <a:spcAft>
                <a:spcPts val="0"/>
              </a:spcAft>
              <a:buSzPts val="1500"/>
              <a:buChar char="●"/>
              <a:defRPr sz="1500"/>
            </a:lvl7pPr>
            <a:lvl8pPr indent="-323850" lvl="7" marL="3657600" rtl="0">
              <a:spcBef>
                <a:spcPts val="1600"/>
              </a:spcBef>
              <a:spcAft>
                <a:spcPts val="0"/>
              </a:spcAft>
              <a:buSzPts val="1500"/>
              <a:buChar char="○"/>
              <a:defRPr sz="1500"/>
            </a:lvl8pPr>
            <a:lvl9pPr indent="-323850" lvl="8" marL="4114800" rtl="0">
              <a:spcBef>
                <a:spcPts val="1600"/>
              </a:spcBef>
              <a:spcAft>
                <a:spcPts val="1600"/>
              </a:spcAft>
              <a:buSzPts val="1500"/>
              <a:buChar char="■"/>
              <a:defRPr sz="1500"/>
            </a:lvl9pPr>
          </a:lstStyle>
          <a:p/>
        </p:txBody>
      </p:sp>
      <p:sp>
        <p:nvSpPr>
          <p:cNvPr id="78" name="Google Shape;78;p11"/>
          <p:cNvSpPr txBox="1"/>
          <p:nvPr>
            <p:ph idx="2" type="body"/>
          </p:nvPr>
        </p:nvSpPr>
        <p:spPr>
          <a:xfrm>
            <a:off x="4104950" y="1603715"/>
            <a:ext cx="2209200" cy="572700"/>
          </a:xfrm>
          <a:prstGeom prst="rect">
            <a:avLst/>
          </a:prstGeom>
        </p:spPr>
        <p:txBody>
          <a:bodyPr anchorCtr="0" anchor="t" bIns="91425" lIns="91425" spcFirstLastPara="1" rIns="91425" wrap="square" tIns="91425"/>
          <a:lstStyle>
            <a:lvl1pPr indent="-323850" lvl="0" marL="457200" rtl="0" algn="r">
              <a:spcBef>
                <a:spcPts val="0"/>
              </a:spcBef>
              <a:spcAft>
                <a:spcPts val="0"/>
              </a:spcAft>
              <a:buSzPts val="1500"/>
              <a:buChar char="●"/>
              <a:defRPr sz="1500"/>
            </a:lvl1pPr>
            <a:lvl2pPr indent="-323850" lvl="1" marL="914400" rtl="0" algn="r">
              <a:spcBef>
                <a:spcPts val="1600"/>
              </a:spcBef>
              <a:spcAft>
                <a:spcPts val="0"/>
              </a:spcAft>
              <a:buSzPts val="1500"/>
              <a:buChar char="○"/>
              <a:defRPr sz="1500"/>
            </a:lvl2pPr>
            <a:lvl3pPr indent="-323850" lvl="2" marL="1371600" rtl="0" algn="r">
              <a:spcBef>
                <a:spcPts val="1600"/>
              </a:spcBef>
              <a:spcAft>
                <a:spcPts val="0"/>
              </a:spcAft>
              <a:buSzPts val="1500"/>
              <a:buChar char="■"/>
              <a:defRPr sz="1500"/>
            </a:lvl3pPr>
            <a:lvl4pPr indent="-323850" lvl="3" marL="1828800" rtl="0" algn="r">
              <a:spcBef>
                <a:spcPts val="1600"/>
              </a:spcBef>
              <a:spcAft>
                <a:spcPts val="0"/>
              </a:spcAft>
              <a:buSzPts val="1500"/>
              <a:buChar char="●"/>
              <a:defRPr sz="1500"/>
            </a:lvl4pPr>
            <a:lvl5pPr indent="-323850" lvl="4" marL="2286000" rtl="0" algn="r">
              <a:spcBef>
                <a:spcPts val="1600"/>
              </a:spcBef>
              <a:spcAft>
                <a:spcPts val="0"/>
              </a:spcAft>
              <a:buSzPts val="1500"/>
              <a:buChar char="○"/>
              <a:defRPr sz="1500"/>
            </a:lvl5pPr>
            <a:lvl6pPr indent="-323850" lvl="5" marL="2743200" rtl="0" algn="r">
              <a:spcBef>
                <a:spcPts val="1600"/>
              </a:spcBef>
              <a:spcAft>
                <a:spcPts val="0"/>
              </a:spcAft>
              <a:buSzPts val="1500"/>
              <a:buChar char="■"/>
              <a:defRPr sz="1500"/>
            </a:lvl6pPr>
            <a:lvl7pPr indent="-323850" lvl="6" marL="3200400" rtl="0" algn="r">
              <a:spcBef>
                <a:spcPts val="1600"/>
              </a:spcBef>
              <a:spcAft>
                <a:spcPts val="0"/>
              </a:spcAft>
              <a:buSzPts val="1500"/>
              <a:buChar char="●"/>
              <a:defRPr sz="1500"/>
            </a:lvl7pPr>
            <a:lvl8pPr indent="-323850" lvl="7" marL="3657600" rtl="0" algn="r">
              <a:spcBef>
                <a:spcPts val="1600"/>
              </a:spcBef>
              <a:spcAft>
                <a:spcPts val="0"/>
              </a:spcAft>
              <a:buSzPts val="1500"/>
              <a:buChar char="○"/>
              <a:defRPr sz="1500"/>
            </a:lvl8pPr>
            <a:lvl9pPr indent="-323850" lvl="8" marL="4114800" rtl="0" algn="r">
              <a:spcBef>
                <a:spcPts val="1600"/>
              </a:spcBef>
              <a:spcAft>
                <a:spcPts val="1600"/>
              </a:spcAft>
              <a:buSzPts val="1500"/>
              <a:buChar char="■"/>
              <a:defRPr sz="1500"/>
            </a:lvl9pPr>
          </a:lstStyle>
          <a:p/>
        </p:txBody>
      </p:sp>
      <p:sp>
        <p:nvSpPr>
          <p:cNvPr id="79" name="Google Shape;79;p11"/>
          <p:cNvSpPr txBox="1"/>
          <p:nvPr>
            <p:ph idx="3" type="body"/>
          </p:nvPr>
        </p:nvSpPr>
        <p:spPr>
          <a:xfrm>
            <a:off x="6364625" y="1603715"/>
            <a:ext cx="1056300" cy="572700"/>
          </a:xfrm>
          <a:prstGeom prst="rect">
            <a:avLst/>
          </a:prstGeom>
        </p:spPr>
        <p:txBody>
          <a:bodyPr anchorCtr="0" anchor="t" bIns="91425" lIns="91425" spcFirstLastPara="1" rIns="91425" wrap="square" tIns="91425"/>
          <a:lstStyle>
            <a:lvl1pPr indent="-323850" lvl="0" marL="457200" rtl="0" algn="r">
              <a:spcBef>
                <a:spcPts val="0"/>
              </a:spcBef>
              <a:spcAft>
                <a:spcPts val="0"/>
              </a:spcAft>
              <a:buSzPts val="1500"/>
              <a:buChar char="●"/>
              <a:defRPr sz="1500"/>
            </a:lvl1pPr>
            <a:lvl2pPr indent="-323850" lvl="1" marL="914400" rtl="0" algn="r">
              <a:spcBef>
                <a:spcPts val="1600"/>
              </a:spcBef>
              <a:spcAft>
                <a:spcPts val="0"/>
              </a:spcAft>
              <a:buSzPts val="1500"/>
              <a:buChar char="○"/>
              <a:defRPr sz="1500"/>
            </a:lvl2pPr>
            <a:lvl3pPr indent="-323850" lvl="2" marL="1371600" rtl="0" algn="r">
              <a:spcBef>
                <a:spcPts val="1600"/>
              </a:spcBef>
              <a:spcAft>
                <a:spcPts val="0"/>
              </a:spcAft>
              <a:buSzPts val="1500"/>
              <a:buChar char="■"/>
              <a:defRPr sz="1500"/>
            </a:lvl3pPr>
            <a:lvl4pPr indent="-323850" lvl="3" marL="1828800" rtl="0" algn="r">
              <a:spcBef>
                <a:spcPts val="1600"/>
              </a:spcBef>
              <a:spcAft>
                <a:spcPts val="0"/>
              </a:spcAft>
              <a:buSzPts val="1500"/>
              <a:buChar char="●"/>
              <a:defRPr sz="1500"/>
            </a:lvl4pPr>
            <a:lvl5pPr indent="-323850" lvl="4" marL="2286000" rtl="0" algn="r">
              <a:spcBef>
                <a:spcPts val="1600"/>
              </a:spcBef>
              <a:spcAft>
                <a:spcPts val="0"/>
              </a:spcAft>
              <a:buSzPts val="1500"/>
              <a:buChar char="○"/>
              <a:defRPr sz="1500"/>
            </a:lvl5pPr>
            <a:lvl6pPr indent="-323850" lvl="5" marL="2743200" rtl="0" algn="r">
              <a:spcBef>
                <a:spcPts val="1600"/>
              </a:spcBef>
              <a:spcAft>
                <a:spcPts val="0"/>
              </a:spcAft>
              <a:buSzPts val="1500"/>
              <a:buChar char="■"/>
              <a:defRPr sz="1500"/>
            </a:lvl6pPr>
            <a:lvl7pPr indent="-323850" lvl="6" marL="3200400" rtl="0" algn="r">
              <a:spcBef>
                <a:spcPts val="1600"/>
              </a:spcBef>
              <a:spcAft>
                <a:spcPts val="0"/>
              </a:spcAft>
              <a:buSzPts val="1500"/>
              <a:buChar char="●"/>
              <a:defRPr sz="1500"/>
            </a:lvl7pPr>
            <a:lvl8pPr indent="-323850" lvl="7" marL="3657600" rtl="0" algn="r">
              <a:spcBef>
                <a:spcPts val="1600"/>
              </a:spcBef>
              <a:spcAft>
                <a:spcPts val="0"/>
              </a:spcAft>
              <a:buSzPts val="1500"/>
              <a:buChar char="○"/>
              <a:defRPr sz="1500"/>
            </a:lvl8pPr>
            <a:lvl9pPr indent="-323850" lvl="8" marL="4114800" rtl="0" algn="r">
              <a:spcBef>
                <a:spcPts val="1600"/>
              </a:spcBef>
              <a:spcAft>
                <a:spcPts val="1600"/>
              </a:spcAft>
              <a:buSzPts val="1500"/>
              <a:buChar char="■"/>
              <a:defRPr sz="1500"/>
            </a:lvl9pPr>
          </a:lstStyle>
          <a:p/>
        </p:txBody>
      </p:sp>
      <p:sp>
        <p:nvSpPr>
          <p:cNvPr id="80" name="Google Shape;80;p11"/>
          <p:cNvSpPr txBox="1"/>
          <p:nvPr>
            <p:ph type="title"/>
          </p:nvPr>
        </p:nvSpPr>
        <p:spPr>
          <a:xfrm>
            <a:off x="500400" y="970700"/>
            <a:ext cx="8024400" cy="464700"/>
          </a:xfrm>
          <a:prstGeom prst="rect">
            <a:avLst/>
          </a:prstGeom>
        </p:spPr>
        <p:txBody>
          <a:bodyPr anchorCtr="0" anchor="t" bIns="91425" lIns="91425" spcFirstLastPara="1" rIns="91425" wrap="square" tIns="91425"/>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s">
  <p:cSld name="TITLE_ONLY_1_1">
    <p:spTree>
      <p:nvGrpSpPr>
        <p:cNvPr id="81" name="Shape 81"/>
        <p:cNvGrpSpPr/>
        <p:nvPr/>
      </p:nvGrpSpPr>
      <p:grpSpPr>
        <a:xfrm>
          <a:off x="0" y="0"/>
          <a:ext cx="0" cy="0"/>
          <a:chOff x="0" y="0"/>
          <a:chExt cx="0" cy="0"/>
        </a:xfrm>
      </p:grpSpPr>
      <p:sp>
        <p:nvSpPr>
          <p:cNvPr id="82" name="Google Shape;82;p12"/>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buNone/>
              <a:defRPr sz="1500"/>
            </a:lvl1pPr>
            <a:lvl2pPr lvl="1" rtl="0">
              <a:buNone/>
              <a:defRPr sz="1500"/>
            </a:lvl2pPr>
            <a:lvl3pPr lvl="2" rtl="0">
              <a:buNone/>
              <a:defRPr sz="1500"/>
            </a:lvl3pPr>
            <a:lvl4pPr lvl="3" rtl="0">
              <a:buNone/>
              <a:defRPr sz="1500"/>
            </a:lvl4pPr>
            <a:lvl5pPr lvl="4" rtl="0">
              <a:buNone/>
              <a:defRPr sz="1500"/>
            </a:lvl5pPr>
            <a:lvl6pPr lvl="5" rtl="0">
              <a:buNone/>
              <a:defRPr sz="1500"/>
            </a:lvl6pPr>
            <a:lvl7pPr lvl="6" rtl="0">
              <a:buNone/>
              <a:defRPr sz="1500"/>
            </a:lvl7pPr>
            <a:lvl8pPr lvl="7" rtl="0">
              <a:buNone/>
              <a:defRPr sz="1500"/>
            </a:lvl8pPr>
            <a:lvl9pPr lvl="8" rtl="0">
              <a:buNone/>
              <a:defRPr sz="1500"/>
            </a:lvl9pPr>
          </a:lstStyle>
          <a:p>
            <a:pPr indent="0" lvl="0" marL="0" rtl="0" algn="r">
              <a:spcBef>
                <a:spcPts val="0"/>
              </a:spcBef>
              <a:spcAft>
                <a:spcPts val="0"/>
              </a:spcAft>
              <a:buNone/>
            </a:pPr>
            <a:fld id="{00000000-1234-1234-1234-123412341234}" type="slidenum">
              <a:rPr lang="en"/>
              <a:t>‹#›</a:t>
            </a:fld>
            <a:endParaRPr/>
          </a:p>
        </p:txBody>
      </p:sp>
      <p:sp>
        <p:nvSpPr>
          <p:cNvPr id="83" name="Google Shape;83;p12"/>
          <p:cNvSpPr txBox="1"/>
          <p:nvPr>
            <p:ph idx="1" type="body"/>
          </p:nvPr>
        </p:nvSpPr>
        <p:spPr>
          <a:xfrm>
            <a:off x="500400" y="121657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4" name="Google Shape;84;p12"/>
          <p:cNvSpPr txBox="1"/>
          <p:nvPr>
            <p:ph idx="2" type="body"/>
          </p:nvPr>
        </p:nvSpPr>
        <p:spPr>
          <a:xfrm>
            <a:off x="3332974" y="121657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5" name="Google Shape;85;p12"/>
          <p:cNvSpPr txBox="1"/>
          <p:nvPr>
            <p:ph idx="3" type="body"/>
          </p:nvPr>
        </p:nvSpPr>
        <p:spPr>
          <a:xfrm>
            <a:off x="6165548" y="121657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6" name="Google Shape;86;p12"/>
          <p:cNvSpPr txBox="1"/>
          <p:nvPr>
            <p:ph idx="4" type="body"/>
          </p:nvPr>
        </p:nvSpPr>
        <p:spPr>
          <a:xfrm>
            <a:off x="500400" y="301212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7" name="Google Shape;87;p12"/>
          <p:cNvSpPr txBox="1"/>
          <p:nvPr>
            <p:ph idx="5" type="body"/>
          </p:nvPr>
        </p:nvSpPr>
        <p:spPr>
          <a:xfrm>
            <a:off x="3332974" y="301212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8" name="Google Shape;88;p12"/>
          <p:cNvSpPr txBox="1"/>
          <p:nvPr>
            <p:ph idx="6" type="body"/>
          </p:nvPr>
        </p:nvSpPr>
        <p:spPr>
          <a:xfrm>
            <a:off x="6165548" y="3012125"/>
            <a:ext cx="2478300" cy="1293300"/>
          </a:xfrm>
          <a:prstGeom prst="rect">
            <a:avLst/>
          </a:prstGeom>
        </p:spPr>
        <p:txBody>
          <a:bodyPr anchorCtr="0" anchor="t" bIns="91425" lIns="91425" spcFirstLastPara="1" rIns="91425" wrap="square" tIns="91425"/>
          <a:lstStyle>
            <a:lvl1pPr indent="-323850" lvl="0" marL="457200" rtl="0">
              <a:lnSpc>
                <a:spcPct val="120000"/>
              </a:lnSpc>
              <a:spcBef>
                <a:spcPts val="0"/>
              </a:spcBef>
              <a:spcAft>
                <a:spcPts val="0"/>
              </a:spcAft>
              <a:buSzPts val="1500"/>
              <a:buChar char="●"/>
              <a:defRPr sz="1500"/>
            </a:lvl1pPr>
            <a:lvl2pPr indent="-323850" lvl="1" marL="914400" rtl="0">
              <a:lnSpc>
                <a:spcPct val="120000"/>
              </a:lnSpc>
              <a:spcBef>
                <a:spcPts val="1600"/>
              </a:spcBef>
              <a:spcAft>
                <a:spcPts val="0"/>
              </a:spcAft>
              <a:buSzPts val="1500"/>
              <a:buChar char="○"/>
              <a:defRPr sz="1500"/>
            </a:lvl2pPr>
            <a:lvl3pPr indent="-323850" lvl="2" marL="1371600" rtl="0">
              <a:lnSpc>
                <a:spcPct val="120000"/>
              </a:lnSpc>
              <a:spcBef>
                <a:spcPts val="1600"/>
              </a:spcBef>
              <a:spcAft>
                <a:spcPts val="0"/>
              </a:spcAft>
              <a:buSzPts val="1500"/>
              <a:buChar char="■"/>
              <a:defRPr sz="1500"/>
            </a:lvl3pPr>
            <a:lvl4pPr indent="-323850" lvl="3" marL="1828800" rtl="0">
              <a:lnSpc>
                <a:spcPct val="120000"/>
              </a:lnSpc>
              <a:spcBef>
                <a:spcPts val="1600"/>
              </a:spcBef>
              <a:spcAft>
                <a:spcPts val="0"/>
              </a:spcAft>
              <a:buSzPts val="1500"/>
              <a:buChar char="●"/>
              <a:defRPr sz="1500"/>
            </a:lvl4pPr>
            <a:lvl5pPr indent="-323850" lvl="4" marL="2286000" rtl="0">
              <a:lnSpc>
                <a:spcPct val="120000"/>
              </a:lnSpc>
              <a:spcBef>
                <a:spcPts val="1600"/>
              </a:spcBef>
              <a:spcAft>
                <a:spcPts val="0"/>
              </a:spcAft>
              <a:buSzPts val="1500"/>
              <a:buChar char="○"/>
              <a:defRPr sz="1500"/>
            </a:lvl5pPr>
            <a:lvl6pPr indent="-323850" lvl="5" marL="2743200" rtl="0">
              <a:lnSpc>
                <a:spcPct val="120000"/>
              </a:lnSpc>
              <a:spcBef>
                <a:spcPts val="1600"/>
              </a:spcBef>
              <a:spcAft>
                <a:spcPts val="0"/>
              </a:spcAft>
              <a:buSzPts val="1500"/>
              <a:buChar char="■"/>
              <a:defRPr sz="1500"/>
            </a:lvl6pPr>
            <a:lvl7pPr indent="-323850" lvl="6" marL="3200400" rtl="0">
              <a:lnSpc>
                <a:spcPct val="120000"/>
              </a:lnSpc>
              <a:spcBef>
                <a:spcPts val="1600"/>
              </a:spcBef>
              <a:spcAft>
                <a:spcPts val="0"/>
              </a:spcAft>
              <a:buSzPts val="1500"/>
              <a:buChar char="●"/>
              <a:defRPr sz="1500"/>
            </a:lvl7pPr>
            <a:lvl8pPr indent="-323850" lvl="7" marL="3657600" rtl="0">
              <a:lnSpc>
                <a:spcPct val="120000"/>
              </a:lnSpc>
              <a:spcBef>
                <a:spcPts val="1600"/>
              </a:spcBef>
              <a:spcAft>
                <a:spcPts val="0"/>
              </a:spcAft>
              <a:buSzPts val="1500"/>
              <a:buChar char="○"/>
              <a:defRPr sz="1500"/>
            </a:lvl8pPr>
            <a:lvl9pPr indent="-323850" lvl="8" marL="4114800" rtl="0">
              <a:lnSpc>
                <a:spcPct val="120000"/>
              </a:lnSpc>
              <a:spcBef>
                <a:spcPts val="1600"/>
              </a:spcBef>
              <a:spcAft>
                <a:spcPts val="1600"/>
              </a:spcAft>
              <a:buSzPts val="1500"/>
              <a:buChar char="■"/>
              <a:defRPr sz="1500"/>
            </a:lvl9pPr>
          </a:lstStyle>
          <a:p/>
        </p:txBody>
      </p:sp>
      <p:sp>
        <p:nvSpPr>
          <p:cNvPr id="89" name="Google Shape;89;p12"/>
          <p:cNvSpPr txBox="1"/>
          <p:nvPr>
            <p:ph idx="7" type="subTitle"/>
          </p:nvPr>
        </p:nvSpPr>
        <p:spPr>
          <a:xfrm>
            <a:off x="500400" y="484325"/>
            <a:ext cx="2478300" cy="3936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595959"/>
              </a:buClr>
              <a:buSzPts val="1600"/>
              <a:buNone/>
              <a:defRPr sz="1600">
                <a:solidFill>
                  <a:srgbClr val="595959"/>
                </a:solidFill>
              </a:defRPr>
            </a:lvl1pPr>
            <a:lvl2pPr lvl="1" rtl="0">
              <a:lnSpc>
                <a:spcPct val="100000"/>
              </a:lnSpc>
              <a:spcBef>
                <a:spcPts val="0"/>
              </a:spcBef>
              <a:spcAft>
                <a:spcPts val="0"/>
              </a:spcAft>
              <a:buClr>
                <a:srgbClr val="595959"/>
              </a:buClr>
              <a:buSzPts val="1600"/>
              <a:buNone/>
              <a:defRPr sz="1600">
                <a:solidFill>
                  <a:srgbClr val="595959"/>
                </a:solidFill>
              </a:defRPr>
            </a:lvl2pPr>
            <a:lvl3pPr lvl="2" rtl="0">
              <a:lnSpc>
                <a:spcPct val="100000"/>
              </a:lnSpc>
              <a:spcBef>
                <a:spcPts val="0"/>
              </a:spcBef>
              <a:spcAft>
                <a:spcPts val="0"/>
              </a:spcAft>
              <a:buClr>
                <a:srgbClr val="595959"/>
              </a:buClr>
              <a:buSzPts val="1600"/>
              <a:buNone/>
              <a:defRPr sz="1600">
                <a:solidFill>
                  <a:srgbClr val="595959"/>
                </a:solidFill>
              </a:defRPr>
            </a:lvl3pPr>
            <a:lvl4pPr lvl="3" rtl="0">
              <a:lnSpc>
                <a:spcPct val="100000"/>
              </a:lnSpc>
              <a:spcBef>
                <a:spcPts val="0"/>
              </a:spcBef>
              <a:spcAft>
                <a:spcPts val="0"/>
              </a:spcAft>
              <a:buClr>
                <a:srgbClr val="595959"/>
              </a:buClr>
              <a:buSzPts val="1600"/>
              <a:buNone/>
              <a:defRPr sz="1600">
                <a:solidFill>
                  <a:srgbClr val="595959"/>
                </a:solidFill>
              </a:defRPr>
            </a:lvl4pPr>
            <a:lvl5pPr lvl="4" rtl="0">
              <a:lnSpc>
                <a:spcPct val="100000"/>
              </a:lnSpc>
              <a:spcBef>
                <a:spcPts val="0"/>
              </a:spcBef>
              <a:spcAft>
                <a:spcPts val="0"/>
              </a:spcAft>
              <a:buClr>
                <a:srgbClr val="595959"/>
              </a:buClr>
              <a:buSzPts val="1600"/>
              <a:buNone/>
              <a:defRPr sz="1600">
                <a:solidFill>
                  <a:srgbClr val="595959"/>
                </a:solidFill>
              </a:defRPr>
            </a:lvl5pPr>
            <a:lvl6pPr lvl="5" rtl="0">
              <a:lnSpc>
                <a:spcPct val="100000"/>
              </a:lnSpc>
              <a:spcBef>
                <a:spcPts val="0"/>
              </a:spcBef>
              <a:spcAft>
                <a:spcPts val="0"/>
              </a:spcAft>
              <a:buClr>
                <a:srgbClr val="595959"/>
              </a:buClr>
              <a:buSzPts val="1600"/>
              <a:buNone/>
              <a:defRPr sz="1600">
                <a:solidFill>
                  <a:srgbClr val="595959"/>
                </a:solidFill>
              </a:defRPr>
            </a:lvl6pPr>
            <a:lvl7pPr lvl="6" rtl="0">
              <a:lnSpc>
                <a:spcPct val="100000"/>
              </a:lnSpc>
              <a:spcBef>
                <a:spcPts val="0"/>
              </a:spcBef>
              <a:spcAft>
                <a:spcPts val="0"/>
              </a:spcAft>
              <a:buClr>
                <a:srgbClr val="595959"/>
              </a:buClr>
              <a:buSzPts val="1600"/>
              <a:buNone/>
              <a:defRPr sz="1600">
                <a:solidFill>
                  <a:srgbClr val="595959"/>
                </a:solidFill>
              </a:defRPr>
            </a:lvl7pPr>
            <a:lvl8pPr lvl="7" rtl="0">
              <a:lnSpc>
                <a:spcPct val="100000"/>
              </a:lnSpc>
              <a:spcBef>
                <a:spcPts val="0"/>
              </a:spcBef>
              <a:spcAft>
                <a:spcPts val="0"/>
              </a:spcAft>
              <a:buClr>
                <a:srgbClr val="595959"/>
              </a:buClr>
              <a:buSzPts val="1600"/>
              <a:buNone/>
              <a:defRPr sz="1600">
                <a:solidFill>
                  <a:srgbClr val="595959"/>
                </a:solidFill>
              </a:defRPr>
            </a:lvl8pPr>
            <a:lvl9pPr lvl="8" rtl="0">
              <a:lnSpc>
                <a:spcPct val="100000"/>
              </a:lnSpc>
              <a:spcBef>
                <a:spcPts val="0"/>
              </a:spcBef>
              <a:spcAft>
                <a:spcPts val="0"/>
              </a:spcAft>
              <a:buClr>
                <a:srgbClr val="595959"/>
              </a:buClr>
              <a:buSzPts val="1600"/>
              <a:buNone/>
              <a:defRPr sz="1600">
                <a:solidFill>
                  <a:srgbClr val="595959"/>
                </a:solidFill>
              </a:defRPr>
            </a:lvl9pPr>
          </a:lstStyle>
          <a:p/>
        </p:txBody>
      </p:sp>
      <p:sp>
        <p:nvSpPr>
          <p:cNvPr id="90" name="Google Shape;90;p12"/>
          <p:cNvSpPr txBox="1"/>
          <p:nvPr>
            <p:ph idx="8" type="subTitle"/>
          </p:nvPr>
        </p:nvSpPr>
        <p:spPr>
          <a:xfrm>
            <a:off x="3332850" y="484325"/>
            <a:ext cx="2478300" cy="3936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595959"/>
              </a:buClr>
              <a:buSzPts val="1600"/>
              <a:buNone/>
              <a:defRPr sz="1600">
                <a:solidFill>
                  <a:srgbClr val="595959"/>
                </a:solidFill>
              </a:defRPr>
            </a:lvl1pPr>
            <a:lvl2pPr lvl="1" rtl="0">
              <a:lnSpc>
                <a:spcPct val="100000"/>
              </a:lnSpc>
              <a:spcBef>
                <a:spcPts val="0"/>
              </a:spcBef>
              <a:spcAft>
                <a:spcPts val="0"/>
              </a:spcAft>
              <a:buClr>
                <a:srgbClr val="595959"/>
              </a:buClr>
              <a:buSzPts val="1600"/>
              <a:buNone/>
              <a:defRPr sz="1600">
                <a:solidFill>
                  <a:srgbClr val="595959"/>
                </a:solidFill>
              </a:defRPr>
            </a:lvl2pPr>
            <a:lvl3pPr lvl="2" rtl="0">
              <a:lnSpc>
                <a:spcPct val="100000"/>
              </a:lnSpc>
              <a:spcBef>
                <a:spcPts val="0"/>
              </a:spcBef>
              <a:spcAft>
                <a:spcPts val="0"/>
              </a:spcAft>
              <a:buClr>
                <a:srgbClr val="595959"/>
              </a:buClr>
              <a:buSzPts val="1600"/>
              <a:buNone/>
              <a:defRPr sz="1600">
                <a:solidFill>
                  <a:srgbClr val="595959"/>
                </a:solidFill>
              </a:defRPr>
            </a:lvl3pPr>
            <a:lvl4pPr lvl="3" rtl="0">
              <a:lnSpc>
                <a:spcPct val="100000"/>
              </a:lnSpc>
              <a:spcBef>
                <a:spcPts val="0"/>
              </a:spcBef>
              <a:spcAft>
                <a:spcPts val="0"/>
              </a:spcAft>
              <a:buClr>
                <a:srgbClr val="595959"/>
              </a:buClr>
              <a:buSzPts val="1600"/>
              <a:buNone/>
              <a:defRPr sz="1600">
                <a:solidFill>
                  <a:srgbClr val="595959"/>
                </a:solidFill>
              </a:defRPr>
            </a:lvl4pPr>
            <a:lvl5pPr lvl="4" rtl="0">
              <a:lnSpc>
                <a:spcPct val="100000"/>
              </a:lnSpc>
              <a:spcBef>
                <a:spcPts val="0"/>
              </a:spcBef>
              <a:spcAft>
                <a:spcPts val="0"/>
              </a:spcAft>
              <a:buClr>
                <a:srgbClr val="595959"/>
              </a:buClr>
              <a:buSzPts val="1600"/>
              <a:buNone/>
              <a:defRPr sz="1600">
                <a:solidFill>
                  <a:srgbClr val="595959"/>
                </a:solidFill>
              </a:defRPr>
            </a:lvl5pPr>
            <a:lvl6pPr lvl="5" rtl="0">
              <a:lnSpc>
                <a:spcPct val="100000"/>
              </a:lnSpc>
              <a:spcBef>
                <a:spcPts val="0"/>
              </a:spcBef>
              <a:spcAft>
                <a:spcPts val="0"/>
              </a:spcAft>
              <a:buClr>
                <a:srgbClr val="595959"/>
              </a:buClr>
              <a:buSzPts val="1600"/>
              <a:buNone/>
              <a:defRPr sz="1600">
                <a:solidFill>
                  <a:srgbClr val="595959"/>
                </a:solidFill>
              </a:defRPr>
            </a:lvl6pPr>
            <a:lvl7pPr lvl="6" rtl="0">
              <a:lnSpc>
                <a:spcPct val="100000"/>
              </a:lnSpc>
              <a:spcBef>
                <a:spcPts val="0"/>
              </a:spcBef>
              <a:spcAft>
                <a:spcPts val="0"/>
              </a:spcAft>
              <a:buClr>
                <a:srgbClr val="595959"/>
              </a:buClr>
              <a:buSzPts val="1600"/>
              <a:buNone/>
              <a:defRPr sz="1600">
                <a:solidFill>
                  <a:srgbClr val="595959"/>
                </a:solidFill>
              </a:defRPr>
            </a:lvl7pPr>
            <a:lvl8pPr lvl="7" rtl="0">
              <a:lnSpc>
                <a:spcPct val="100000"/>
              </a:lnSpc>
              <a:spcBef>
                <a:spcPts val="0"/>
              </a:spcBef>
              <a:spcAft>
                <a:spcPts val="0"/>
              </a:spcAft>
              <a:buClr>
                <a:srgbClr val="595959"/>
              </a:buClr>
              <a:buSzPts val="1600"/>
              <a:buNone/>
              <a:defRPr sz="1600">
                <a:solidFill>
                  <a:srgbClr val="595959"/>
                </a:solidFill>
              </a:defRPr>
            </a:lvl8pPr>
            <a:lvl9pPr lvl="8" rtl="0">
              <a:lnSpc>
                <a:spcPct val="100000"/>
              </a:lnSpc>
              <a:spcBef>
                <a:spcPts val="0"/>
              </a:spcBef>
              <a:spcAft>
                <a:spcPts val="0"/>
              </a:spcAft>
              <a:buClr>
                <a:srgbClr val="595959"/>
              </a:buClr>
              <a:buSzPts val="1600"/>
              <a:buNone/>
              <a:defRPr sz="1600">
                <a:solidFill>
                  <a:srgbClr val="595959"/>
                </a:solidFill>
              </a:defRPr>
            </a:lvl9pPr>
          </a:lstStyle>
          <a:p/>
        </p:txBody>
      </p:sp>
      <p:sp>
        <p:nvSpPr>
          <p:cNvPr id="91" name="Google Shape;91;p12"/>
          <p:cNvSpPr txBox="1"/>
          <p:nvPr>
            <p:ph idx="9" type="subTitle"/>
          </p:nvPr>
        </p:nvSpPr>
        <p:spPr>
          <a:xfrm>
            <a:off x="6165300" y="484325"/>
            <a:ext cx="2478300" cy="3936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rgbClr val="595959"/>
              </a:buClr>
              <a:buSzPts val="1600"/>
              <a:buNone/>
              <a:defRPr sz="1600">
                <a:solidFill>
                  <a:srgbClr val="595959"/>
                </a:solidFill>
              </a:defRPr>
            </a:lvl1pPr>
            <a:lvl2pPr lvl="1" rtl="0">
              <a:lnSpc>
                <a:spcPct val="100000"/>
              </a:lnSpc>
              <a:spcBef>
                <a:spcPts val="0"/>
              </a:spcBef>
              <a:spcAft>
                <a:spcPts val="0"/>
              </a:spcAft>
              <a:buClr>
                <a:srgbClr val="595959"/>
              </a:buClr>
              <a:buSzPts val="1600"/>
              <a:buNone/>
              <a:defRPr sz="1600">
                <a:solidFill>
                  <a:srgbClr val="595959"/>
                </a:solidFill>
              </a:defRPr>
            </a:lvl2pPr>
            <a:lvl3pPr lvl="2" rtl="0">
              <a:lnSpc>
                <a:spcPct val="100000"/>
              </a:lnSpc>
              <a:spcBef>
                <a:spcPts val="0"/>
              </a:spcBef>
              <a:spcAft>
                <a:spcPts val="0"/>
              </a:spcAft>
              <a:buClr>
                <a:srgbClr val="595959"/>
              </a:buClr>
              <a:buSzPts val="1600"/>
              <a:buNone/>
              <a:defRPr sz="1600">
                <a:solidFill>
                  <a:srgbClr val="595959"/>
                </a:solidFill>
              </a:defRPr>
            </a:lvl3pPr>
            <a:lvl4pPr lvl="3" rtl="0">
              <a:lnSpc>
                <a:spcPct val="100000"/>
              </a:lnSpc>
              <a:spcBef>
                <a:spcPts val="0"/>
              </a:spcBef>
              <a:spcAft>
                <a:spcPts val="0"/>
              </a:spcAft>
              <a:buClr>
                <a:srgbClr val="595959"/>
              </a:buClr>
              <a:buSzPts val="1600"/>
              <a:buNone/>
              <a:defRPr sz="1600">
                <a:solidFill>
                  <a:srgbClr val="595959"/>
                </a:solidFill>
              </a:defRPr>
            </a:lvl4pPr>
            <a:lvl5pPr lvl="4" rtl="0">
              <a:lnSpc>
                <a:spcPct val="100000"/>
              </a:lnSpc>
              <a:spcBef>
                <a:spcPts val="0"/>
              </a:spcBef>
              <a:spcAft>
                <a:spcPts val="0"/>
              </a:spcAft>
              <a:buClr>
                <a:srgbClr val="595959"/>
              </a:buClr>
              <a:buSzPts val="1600"/>
              <a:buNone/>
              <a:defRPr sz="1600">
                <a:solidFill>
                  <a:srgbClr val="595959"/>
                </a:solidFill>
              </a:defRPr>
            </a:lvl5pPr>
            <a:lvl6pPr lvl="5" rtl="0">
              <a:lnSpc>
                <a:spcPct val="100000"/>
              </a:lnSpc>
              <a:spcBef>
                <a:spcPts val="0"/>
              </a:spcBef>
              <a:spcAft>
                <a:spcPts val="0"/>
              </a:spcAft>
              <a:buClr>
                <a:srgbClr val="595959"/>
              </a:buClr>
              <a:buSzPts val="1600"/>
              <a:buNone/>
              <a:defRPr sz="1600">
                <a:solidFill>
                  <a:srgbClr val="595959"/>
                </a:solidFill>
              </a:defRPr>
            </a:lvl6pPr>
            <a:lvl7pPr lvl="6" rtl="0">
              <a:lnSpc>
                <a:spcPct val="100000"/>
              </a:lnSpc>
              <a:spcBef>
                <a:spcPts val="0"/>
              </a:spcBef>
              <a:spcAft>
                <a:spcPts val="0"/>
              </a:spcAft>
              <a:buClr>
                <a:srgbClr val="595959"/>
              </a:buClr>
              <a:buSzPts val="1600"/>
              <a:buNone/>
              <a:defRPr sz="1600">
                <a:solidFill>
                  <a:srgbClr val="595959"/>
                </a:solidFill>
              </a:defRPr>
            </a:lvl7pPr>
            <a:lvl8pPr lvl="7" rtl="0">
              <a:lnSpc>
                <a:spcPct val="100000"/>
              </a:lnSpc>
              <a:spcBef>
                <a:spcPts val="0"/>
              </a:spcBef>
              <a:spcAft>
                <a:spcPts val="0"/>
              </a:spcAft>
              <a:buClr>
                <a:srgbClr val="595959"/>
              </a:buClr>
              <a:buSzPts val="1600"/>
              <a:buNone/>
              <a:defRPr sz="1600">
                <a:solidFill>
                  <a:srgbClr val="595959"/>
                </a:solidFill>
              </a:defRPr>
            </a:lvl8pPr>
            <a:lvl9pPr lvl="8" rtl="0">
              <a:lnSpc>
                <a:spcPct val="100000"/>
              </a:lnSpc>
              <a:spcBef>
                <a:spcPts val="0"/>
              </a:spcBef>
              <a:spcAft>
                <a:spcPts val="0"/>
              </a:spcAft>
              <a:buClr>
                <a:srgbClr val="595959"/>
              </a:buClr>
              <a:buSzPts val="1600"/>
              <a:buNone/>
              <a:defRPr sz="1600">
                <a:solidFill>
                  <a:srgbClr val="595959"/>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2" name="Shape 92"/>
        <p:cNvGrpSpPr/>
        <p:nvPr/>
      </p:nvGrpSpPr>
      <p:grpSpPr>
        <a:xfrm>
          <a:off x="0" y="0"/>
          <a:ext cx="0" cy="0"/>
          <a:chOff x="0" y="0"/>
          <a:chExt cx="0" cy="0"/>
        </a:xfrm>
      </p:grpSpPr>
      <p:sp>
        <p:nvSpPr>
          <p:cNvPr id="93" name="Google Shape;93;p13"/>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8x8 grid">
  <p:cSld name="BLANK_1">
    <p:spTree>
      <p:nvGrpSpPr>
        <p:cNvPr id="94" name="Shape 94"/>
        <p:cNvGrpSpPr/>
        <p:nvPr/>
      </p:nvGrpSpPr>
      <p:grpSpPr>
        <a:xfrm>
          <a:off x="0" y="0"/>
          <a:ext cx="0" cy="0"/>
          <a:chOff x="0" y="0"/>
          <a:chExt cx="0" cy="0"/>
        </a:xfrm>
      </p:grpSpPr>
      <p:grpSp>
        <p:nvGrpSpPr>
          <p:cNvPr id="95" name="Google Shape;95;p14"/>
          <p:cNvGrpSpPr/>
          <p:nvPr/>
        </p:nvGrpSpPr>
        <p:grpSpPr>
          <a:xfrm>
            <a:off x="0" y="-4987"/>
            <a:ext cx="9144000" cy="5200386"/>
            <a:chOff x="0" y="-4987"/>
            <a:chExt cx="9144000" cy="5200386"/>
          </a:xfrm>
        </p:grpSpPr>
        <p:cxnSp>
          <p:nvCxnSpPr>
            <p:cNvPr id="96" name="Google Shape;96;p14"/>
            <p:cNvCxnSpPr/>
            <p:nvPr/>
          </p:nvCxnSpPr>
          <p:spPr>
            <a:xfrm>
              <a:off x="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97" name="Google Shape;97;p14"/>
            <p:cNvCxnSpPr/>
            <p:nvPr/>
          </p:nvCxnSpPr>
          <p:spPr>
            <a:xfrm>
              <a:off x="6096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98" name="Google Shape;98;p14"/>
            <p:cNvCxnSpPr/>
            <p:nvPr/>
          </p:nvCxnSpPr>
          <p:spPr>
            <a:xfrm>
              <a:off x="12192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99" name="Google Shape;99;p14"/>
            <p:cNvCxnSpPr/>
            <p:nvPr/>
          </p:nvCxnSpPr>
          <p:spPr>
            <a:xfrm>
              <a:off x="18288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0" name="Google Shape;100;p14"/>
            <p:cNvCxnSpPr/>
            <p:nvPr/>
          </p:nvCxnSpPr>
          <p:spPr>
            <a:xfrm>
              <a:off x="24384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1" name="Google Shape;101;p14"/>
            <p:cNvCxnSpPr/>
            <p:nvPr/>
          </p:nvCxnSpPr>
          <p:spPr>
            <a:xfrm>
              <a:off x="30480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2" name="Google Shape;102;p14"/>
            <p:cNvCxnSpPr/>
            <p:nvPr/>
          </p:nvCxnSpPr>
          <p:spPr>
            <a:xfrm>
              <a:off x="36576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3" name="Google Shape;103;p14"/>
            <p:cNvCxnSpPr/>
            <p:nvPr/>
          </p:nvCxnSpPr>
          <p:spPr>
            <a:xfrm>
              <a:off x="42672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4" name="Google Shape;104;p14"/>
            <p:cNvCxnSpPr/>
            <p:nvPr/>
          </p:nvCxnSpPr>
          <p:spPr>
            <a:xfrm>
              <a:off x="9144000" y="13799"/>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5" name="Google Shape;105;p14"/>
            <p:cNvCxnSpPr/>
            <p:nvPr/>
          </p:nvCxnSpPr>
          <p:spPr>
            <a:xfrm>
              <a:off x="48768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6" name="Google Shape;106;p14"/>
            <p:cNvCxnSpPr/>
            <p:nvPr/>
          </p:nvCxnSpPr>
          <p:spPr>
            <a:xfrm>
              <a:off x="54864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7" name="Google Shape;107;p14"/>
            <p:cNvCxnSpPr/>
            <p:nvPr/>
          </p:nvCxnSpPr>
          <p:spPr>
            <a:xfrm>
              <a:off x="60960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8" name="Google Shape;108;p14"/>
            <p:cNvCxnSpPr/>
            <p:nvPr/>
          </p:nvCxnSpPr>
          <p:spPr>
            <a:xfrm>
              <a:off x="67056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09" name="Google Shape;109;p14"/>
            <p:cNvCxnSpPr/>
            <p:nvPr/>
          </p:nvCxnSpPr>
          <p:spPr>
            <a:xfrm>
              <a:off x="73152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10" name="Google Shape;110;p14"/>
            <p:cNvCxnSpPr/>
            <p:nvPr/>
          </p:nvCxnSpPr>
          <p:spPr>
            <a:xfrm>
              <a:off x="79248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11" name="Google Shape;111;p14"/>
            <p:cNvCxnSpPr/>
            <p:nvPr/>
          </p:nvCxnSpPr>
          <p:spPr>
            <a:xfrm>
              <a:off x="8534400" y="-4987"/>
              <a:ext cx="0" cy="5181600"/>
            </a:xfrm>
            <a:prstGeom prst="straightConnector1">
              <a:avLst/>
            </a:prstGeom>
            <a:noFill/>
            <a:ln cap="flat" cmpd="sng" w="9525">
              <a:solidFill>
                <a:srgbClr val="E6F1FF"/>
              </a:solidFill>
              <a:prstDash val="dot"/>
              <a:round/>
              <a:headEnd len="med" w="med" type="none"/>
              <a:tailEnd len="med" w="med" type="none"/>
            </a:ln>
          </p:spPr>
        </p:cxnSp>
        <p:cxnSp>
          <p:nvCxnSpPr>
            <p:cNvPr id="112" name="Google Shape;112;p14"/>
            <p:cNvCxnSpPr/>
            <p:nvPr/>
          </p:nvCxnSpPr>
          <p:spPr>
            <a:xfrm>
              <a:off x="4572000" y="-45769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3" name="Google Shape;113;p14"/>
            <p:cNvCxnSpPr/>
            <p:nvPr/>
          </p:nvCxnSpPr>
          <p:spPr>
            <a:xfrm>
              <a:off x="4572000" y="-39673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4" name="Google Shape;114;p14"/>
            <p:cNvCxnSpPr/>
            <p:nvPr/>
          </p:nvCxnSpPr>
          <p:spPr>
            <a:xfrm>
              <a:off x="4572000" y="-33577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5" name="Google Shape;115;p14"/>
            <p:cNvCxnSpPr/>
            <p:nvPr/>
          </p:nvCxnSpPr>
          <p:spPr>
            <a:xfrm>
              <a:off x="4572000" y="-27481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6" name="Google Shape;116;p14"/>
            <p:cNvCxnSpPr/>
            <p:nvPr/>
          </p:nvCxnSpPr>
          <p:spPr>
            <a:xfrm>
              <a:off x="4572000" y="-21385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7" name="Google Shape;117;p14"/>
            <p:cNvCxnSpPr/>
            <p:nvPr/>
          </p:nvCxnSpPr>
          <p:spPr>
            <a:xfrm>
              <a:off x="4572000" y="-15289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8" name="Google Shape;118;p14"/>
            <p:cNvCxnSpPr/>
            <p:nvPr/>
          </p:nvCxnSpPr>
          <p:spPr>
            <a:xfrm>
              <a:off x="4572000" y="-9193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19" name="Google Shape;119;p14"/>
            <p:cNvCxnSpPr/>
            <p:nvPr/>
          </p:nvCxnSpPr>
          <p:spPr>
            <a:xfrm>
              <a:off x="4572000" y="-309787"/>
              <a:ext cx="0" cy="9144000"/>
            </a:xfrm>
            <a:prstGeom prst="straightConnector1">
              <a:avLst/>
            </a:prstGeom>
            <a:noFill/>
            <a:ln cap="flat" cmpd="sng" w="9525">
              <a:solidFill>
                <a:srgbClr val="E6F1FF"/>
              </a:solidFill>
              <a:prstDash val="dot"/>
              <a:round/>
              <a:headEnd len="med" w="med" type="none"/>
              <a:tailEnd len="med" w="med" type="none"/>
            </a:ln>
          </p:spPr>
        </p:cxnSp>
        <p:cxnSp>
          <p:nvCxnSpPr>
            <p:cNvPr id="120" name="Google Shape;120;p14"/>
            <p:cNvCxnSpPr/>
            <p:nvPr/>
          </p:nvCxnSpPr>
          <p:spPr>
            <a:xfrm>
              <a:off x="4572000" y="299813"/>
              <a:ext cx="0" cy="9144000"/>
            </a:xfrm>
            <a:prstGeom prst="straightConnector1">
              <a:avLst/>
            </a:prstGeom>
            <a:noFill/>
            <a:ln cap="flat" cmpd="sng" w="9525">
              <a:solidFill>
                <a:srgbClr val="E6F1FF"/>
              </a:solidFill>
              <a:prstDash val="dot"/>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3">
  <p:cSld name="TITLE_3">
    <p:spTree>
      <p:nvGrpSpPr>
        <p:cNvPr id="121" name="Shape 121"/>
        <p:cNvGrpSpPr/>
        <p:nvPr/>
      </p:nvGrpSpPr>
      <p:grpSpPr>
        <a:xfrm>
          <a:off x="0" y="0"/>
          <a:ext cx="0" cy="0"/>
          <a:chOff x="0" y="0"/>
          <a:chExt cx="0" cy="0"/>
        </a:xfrm>
      </p:grpSpPr>
      <p:sp>
        <p:nvSpPr>
          <p:cNvPr id="122" name="Google Shape;122;p15"/>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3" name="Google Shape;123;p15"/>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4" name="Google Shape;124;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Title / White">
  <p:cSld name="BIG_NUMBER">
    <p:bg>
      <p:bgPr>
        <a:solidFill>
          <a:srgbClr val="FFFFFF"/>
        </a:solidFill>
      </p:bgPr>
    </p:bg>
    <p:spTree>
      <p:nvGrpSpPr>
        <p:cNvPr id="125" name="Shape 125"/>
        <p:cNvGrpSpPr/>
        <p:nvPr/>
      </p:nvGrpSpPr>
      <p:grpSpPr>
        <a:xfrm>
          <a:off x="0" y="0"/>
          <a:ext cx="0" cy="0"/>
          <a:chOff x="0" y="0"/>
          <a:chExt cx="0" cy="0"/>
        </a:xfrm>
      </p:grpSpPr>
      <p:sp>
        <p:nvSpPr>
          <p:cNvPr id="126" name="Google Shape;126;p16"/>
          <p:cNvSpPr txBox="1"/>
          <p:nvPr>
            <p:ph idx="1" type="subTitle"/>
          </p:nvPr>
        </p:nvSpPr>
        <p:spPr>
          <a:xfrm>
            <a:off x="852103" y="4234224"/>
            <a:ext cx="3975000" cy="254400"/>
          </a:xfrm>
          <a:prstGeom prst="rect">
            <a:avLst/>
          </a:prstGeom>
        </p:spPr>
        <p:txBody>
          <a:bodyPr anchorCtr="0" anchor="t" bIns="91425" lIns="91425" spcFirstLastPara="1" rIns="91425" wrap="square" tIns="91425"/>
          <a:lstStyle>
            <a:lvl1pPr lvl="0" rtl="0">
              <a:spcBef>
                <a:spcPts val="0"/>
              </a:spcBef>
              <a:spcAft>
                <a:spcPts val="0"/>
              </a:spcAft>
              <a:buNone/>
              <a:defRPr sz="6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p:txBody>
      </p:sp>
      <p:sp>
        <p:nvSpPr>
          <p:cNvPr id="127" name="Google Shape;127;p16"/>
          <p:cNvSpPr txBox="1"/>
          <p:nvPr>
            <p:ph idx="12" type="sldNum"/>
          </p:nvPr>
        </p:nvSpPr>
        <p:spPr>
          <a:xfrm>
            <a:off x="7542316" y="246173"/>
            <a:ext cx="548700" cy="393600"/>
          </a:xfrm>
          <a:prstGeom prst="rect">
            <a:avLst/>
          </a:prstGeom>
        </p:spPr>
        <p:txBody>
          <a:bodyPr anchorCtr="0" anchor="t" bIns="91425" lIns="91425" spcFirstLastPara="1" rIns="91425" wrap="square" tIns="91425">
            <a:noAutofit/>
          </a:bodyPr>
          <a:lstStyle>
            <a:lvl1pPr lvl="0" rtl="0">
              <a:buNone/>
              <a:defRPr sz="600">
                <a:solidFill>
                  <a:srgbClr val="D7D7D7"/>
                </a:solidFill>
                <a:latin typeface="Roboto Mono"/>
                <a:ea typeface="Roboto Mono"/>
                <a:cs typeface="Roboto Mono"/>
                <a:sym typeface="Roboto Mono"/>
              </a:defRPr>
            </a:lvl1pPr>
            <a:lvl2pPr lvl="1" rtl="0">
              <a:buNone/>
              <a:defRPr sz="600">
                <a:solidFill>
                  <a:srgbClr val="D7D7D7"/>
                </a:solidFill>
                <a:latin typeface="Roboto Mono"/>
                <a:ea typeface="Roboto Mono"/>
                <a:cs typeface="Roboto Mono"/>
                <a:sym typeface="Roboto Mono"/>
              </a:defRPr>
            </a:lvl2pPr>
            <a:lvl3pPr lvl="2" rtl="0">
              <a:buNone/>
              <a:defRPr sz="600">
                <a:solidFill>
                  <a:srgbClr val="D7D7D7"/>
                </a:solidFill>
                <a:latin typeface="Roboto Mono"/>
                <a:ea typeface="Roboto Mono"/>
                <a:cs typeface="Roboto Mono"/>
                <a:sym typeface="Roboto Mono"/>
              </a:defRPr>
            </a:lvl3pPr>
            <a:lvl4pPr lvl="3" rtl="0">
              <a:buNone/>
              <a:defRPr sz="600">
                <a:solidFill>
                  <a:srgbClr val="D7D7D7"/>
                </a:solidFill>
                <a:latin typeface="Roboto Mono"/>
                <a:ea typeface="Roboto Mono"/>
                <a:cs typeface="Roboto Mono"/>
                <a:sym typeface="Roboto Mono"/>
              </a:defRPr>
            </a:lvl4pPr>
            <a:lvl5pPr lvl="4" rtl="0">
              <a:buNone/>
              <a:defRPr sz="600">
                <a:solidFill>
                  <a:srgbClr val="D7D7D7"/>
                </a:solidFill>
                <a:latin typeface="Roboto Mono"/>
                <a:ea typeface="Roboto Mono"/>
                <a:cs typeface="Roboto Mono"/>
                <a:sym typeface="Roboto Mono"/>
              </a:defRPr>
            </a:lvl5pPr>
            <a:lvl6pPr lvl="5" rtl="0">
              <a:buNone/>
              <a:defRPr sz="600">
                <a:solidFill>
                  <a:srgbClr val="D7D7D7"/>
                </a:solidFill>
                <a:latin typeface="Roboto Mono"/>
                <a:ea typeface="Roboto Mono"/>
                <a:cs typeface="Roboto Mono"/>
                <a:sym typeface="Roboto Mono"/>
              </a:defRPr>
            </a:lvl6pPr>
            <a:lvl7pPr lvl="6" rtl="0">
              <a:buNone/>
              <a:defRPr sz="600">
                <a:solidFill>
                  <a:srgbClr val="D7D7D7"/>
                </a:solidFill>
                <a:latin typeface="Roboto Mono"/>
                <a:ea typeface="Roboto Mono"/>
                <a:cs typeface="Roboto Mono"/>
                <a:sym typeface="Roboto Mono"/>
              </a:defRPr>
            </a:lvl7pPr>
            <a:lvl8pPr lvl="7" rtl="0">
              <a:buNone/>
              <a:defRPr sz="600">
                <a:solidFill>
                  <a:srgbClr val="D7D7D7"/>
                </a:solidFill>
                <a:latin typeface="Roboto Mono"/>
                <a:ea typeface="Roboto Mono"/>
                <a:cs typeface="Roboto Mono"/>
                <a:sym typeface="Roboto Mono"/>
              </a:defRPr>
            </a:lvl8pPr>
            <a:lvl9pPr lvl="8" rtl="0">
              <a:buNone/>
              <a:defRPr sz="600">
                <a:solidFill>
                  <a:srgbClr val="D7D7D7"/>
                </a:solidFill>
                <a:latin typeface="Roboto Mono"/>
                <a:ea typeface="Roboto Mono"/>
                <a:cs typeface="Roboto Mono"/>
                <a:sym typeface="Roboto Mono"/>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16"/>
          <p:cNvSpPr txBox="1"/>
          <p:nvPr>
            <p:ph type="title"/>
          </p:nvPr>
        </p:nvSpPr>
        <p:spPr>
          <a:xfrm>
            <a:off x="826802" y="2206949"/>
            <a:ext cx="6862200" cy="640800"/>
          </a:xfrm>
          <a:prstGeom prst="rect">
            <a:avLst/>
          </a:prstGeom>
        </p:spPr>
        <p:txBody>
          <a:bodyPr anchorCtr="0" anchor="t" bIns="91425" lIns="91425" spcFirstLastPara="1" rIns="91425" wrap="square" tIns="91425"/>
          <a:lstStyle>
            <a:lvl1pPr lvl="0" rtl="0">
              <a:spcBef>
                <a:spcPts val="0"/>
              </a:spcBef>
              <a:spcAft>
                <a:spcPts val="0"/>
              </a:spcAft>
              <a:buNone/>
              <a:defRPr sz="3400">
                <a:solidFill>
                  <a:srgbClr val="4285F3"/>
                </a:solidFill>
              </a:defRPr>
            </a:lvl1pPr>
            <a:lvl2pPr lvl="1" rtl="0">
              <a:spcBef>
                <a:spcPts val="0"/>
              </a:spcBef>
              <a:spcAft>
                <a:spcPts val="0"/>
              </a:spcAft>
              <a:buNone/>
              <a:defRPr sz="3400">
                <a:solidFill>
                  <a:srgbClr val="4285F3"/>
                </a:solidFill>
              </a:defRPr>
            </a:lvl2pPr>
            <a:lvl3pPr lvl="2" rtl="0">
              <a:spcBef>
                <a:spcPts val="0"/>
              </a:spcBef>
              <a:spcAft>
                <a:spcPts val="0"/>
              </a:spcAft>
              <a:buNone/>
              <a:defRPr sz="3400">
                <a:solidFill>
                  <a:srgbClr val="4285F3"/>
                </a:solidFill>
              </a:defRPr>
            </a:lvl3pPr>
            <a:lvl4pPr lvl="3" rtl="0">
              <a:spcBef>
                <a:spcPts val="0"/>
              </a:spcBef>
              <a:spcAft>
                <a:spcPts val="0"/>
              </a:spcAft>
              <a:buNone/>
              <a:defRPr sz="3400">
                <a:solidFill>
                  <a:srgbClr val="4285F3"/>
                </a:solidFill>
              </a:defRPr>
            </a:lvl4pPr>
            <a:lvl5pPr lvl="4" rtl="0">
              <a:spcBef>
                <a:spcPts val="0"/>
              </a:spcBef>
              <a:spcAft>
                <a:spcPts val="0"/>
              </a:spcAft>
              <a:buNone/>
              <a:defRPr sz="3400">
                <a:solidFill>
                  <a:srgbClr val="4285F3"/>
                </a:solidFill>
              </a:defRPr>
            </a:lvl5pPr>
            <a:lvl6pPr lvl="5" rtl="0">
              <a:spcBef>
                <a:spcPts val="0"/>
              </a:spcBef>
              <a:spcAft>
                <a:spcPts val="0"/>
              </a:spcAft>
              <a:buNone/>
              <a:defRPr sz="3400">
                <a:solidFill>
                  <a:srgbClr val="4285F3"/>
                </a:solidFill>
              </a:defRPr>
            </a:lvl6pPr>
            <a:lvl7pPr lvl="6" rtl="0">
              <a:spcBef>
                <a:spcPts val="0"/>
              </a:spcBef>
              <a:spcAft>
                <a:spcPts val="0"/>
              </a:spcAft>
              <a:buNone/>
              <a:defRPr sz="3400">
                <a:solidFill>
                  <a:srgbClr val="4285F3"/>
                </a:solidFill>
              </a:defRPr>
            </a:lvl7pPr>
            <a:lvl8pPr lvl="7" rtl="0">
              <a:spcBef>
                <a:spcPts val="0"/>
              </a:spcBef>
              <a:spcAft>
                <a:spcPts val="0"/>
              </a:spcAft>
              <a:buNone/>
              <a:defRPr sz="3400">
                <a:solidFill>
                  <a:srgbClr val="4285F3"/>
                </a:solidFill>
              </a:defRPr>
            </a:lvl8pPr>
            <a:lvl9pPr lvl="8" rtl="0">
              <a:spcBef>
                <a:spcPts val="0"/>
              </a:spcBef>
              <a:spcAft>
                <a:spcPts val="0"/>
              </a:spcAft>
              <a:buNone/>
              <a:defRPr sz="3400">
                <a:solidFill>
                  <a:srgbClr val="4285F3"/>
                </a:solidFill>
              </a:defRPr>
            </a:lvl9pPr>
          </a:lstStyle>
          <a:p/>
        </p:txBody>
      </p:sp>
      <p:sp>
        <p:nvSpPr>
          <p:cNvPr id="129" name="Google Shape;129;p16"/>
          <p:cNvSpPr txBox="1"/>
          <p:nvPr>
            <p:ph idx="2" type="subTitle"/>
          </p:nvPr>
        </p:nvSpPr>
        <p:spPr>
          <a:xfrm>
            <a:off x="852103" y="2038110"/>
            <a:ext cx="6862200" cy="309900"/>
          </a:xfrm>
          <a:prstGeom prst="rect">
            <a:avLst/>
          </a:prstGeom>
        </p:spPr>
        <p:txBody>
          <a:bodyPr anchorCtr="0" anchor="t" bIns="91425" lIns="91425" spcFirstLastPara="1" rIns="91425" wrap="square" tIns="91425"/>
          <a:lstStyle>
            <a:lvl1pPr lvl="0" rtl="0">
              <a:spcBef>
                <a:spcPts val="0"/>
              </a:spcBef>
              <a:spcAft>
                <a:spcPts val="0"/>
              </a:spcAft>
              <a:buNone/>
              <a:defRPr sz="800">
                <a:solidFill>
                  <a:srgbClr val="545454"/>
                </a:solidFill>
                <a:latin typeface="Roboto Mono"/>
                <a:ea typeface="Roboto Mono"/>
                <a:cs typeface="Roboto Mono"/>
                <a:sym typeface="Roboto Mono"/>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30" name="Google Shape;130;p16"/>
          <p:cNvSpPr txBox="1"/>
          <p:nvPr>
            <p:ph idx="3" type="subTitle"/>
          </p:nvPr>
        </p:nvSpPr>
        <p:spPr>
          <a:xfrm>
            <a:off x="844700" y="4125925"/>
            <a:ext cx="3975000" cy="186300"/>
          </a:xfrm>
          <a:prstGeom prst="rect">
            <a:avLst/>
          </a:prstGeom>
        </p:spPr>
        <p:txBody>
          <a:bodyPr anchorCtr="0" anchor="t" bIns="91425" lIns="91425" spcFirstLastPara="1" rIns="91425" wrap="square" tIns="91425"/>
          <a:lstStyle>
            <a:lvl1pPr lvl="0" rtl="0">
              <a:spcBef>
                <a:spcPts val="0"/>
              </a:spcBef>
              <a:spcAft>
                <a:spcPts val="0"/>
              </a:spcAft>
              <a:buNone/>
              <a:defRPr sz="600">
                <a:solidFill>
                  <a:srgbClr val="545454"/>
                </a:solidFill>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enter title + body">
  <p:cSld name="TITLE_ONLY_1_1_1">
    <p:bg>
      <p:bgPr>
        <a:solidFill>
          <a:srgbClr val="EFEFEF"/>
        </a:solidFill>
      </p:bgPr>
    </p:bg>
    <p:spTree>
      <p:nvGrpSpPr>
        <p:cNvPr id="131" name="Shape 131"/>
        <p:cNvGrpSpPr/>
        <p:nvPr/>
      </p:nvGrpSpPr>
      <p:grpSpPr>
        <a:xfrm>
          <a:off x="0" y="0"/>
          <a:ext cx="0" cy="0"/>
          <a:chOff x="0" y="0"/>
          <a:chExt cx="0" cy="0"/>
        </a:xfrm>
      </p:grpSpPr>
      <p:sp>
        <p:nvSpPr>
          <p:cNvPr id="132" name="Google Shape;132;p17"/>
          <p:cNvSpPr txBox="1"/>
          <p:nvPr>
            <p:ph type="title"/>
          </p:nvPr>
        </p:nvSpPr>
        <p:spPr>
          <a:xfrm>
            <a:off x="1891644" y="1549150"/>
            <a:ext cx="5427000" cy="572700"/>
          </a:xfrm>
          <a:prstGeom prst="rect">
            <a:avLst/>
          </a:prstGeom>
        </p:spPr>
        <p:txBody>
          <a:bodyPr anchorCtr="0" anchor="t" bIns="91425" lIns="91425" spcFirstLastPara="1" rIns="91425" wrap="square" tIns="91425"/>
          <a:lstStyle>
            <a:lvl1pPr lvl="0" rtl="0" algn="ctr">
              <a:spcBef>
                <a:spcPts val="0"/>
              </a:spcBef>
              <a:spcAft>
                <a:spcPts val="0"/>
              </a:spcAft>
              <a:buSzPts val="3200"/>
              <a:buNone/>
              <a:defRPr sz="3200"/>
            </a:lvl1pPr>
            <a:lvl2pPr lvl="1" rtl="0" algn="ctr">
              <a:spcBef>
                <a:spcPts val="0"/>
              </a:spcBef>
              <a:spcAft>
                <a:spcPts val="0"/>
              </a:spcAft>
              <a:buClr>
                <a:srgbClr val="4285F3"/>
              </a:buClr>
              <a:buSzPts val="2400"/>
              <a:buNone/>
              <a:defRPr sz="2400">
                <a:solidFill>
                  <a:srgbClr val="4285F3"/>
                </a:solidFill>
              </a:defRPr>
            </a:lvl2pPr>
            <a:lvl3pPr lvl="2" rtl="0" algn="ctr">
              <a:spcBef>
                <a:spcPts val="0"/>
              </a:spcBef>
              <a:spcAft>
                <a:spcPts val="0"/>
              </a:spcAft>
              <a:buClr>
                <a:srgbClr val="4285F3"/>
              </a:buClr>
              <a:buSzPts val="2400"/>
              <a:buNone/>
              <a:defRPr sz="2400">
                <a:solidFill>
                  <a:srgbClr val="4285F3"/>
                </a:solidFill>
              </a:defRPr>
            </a:lvl3pPr>
            <a:lvl4pPr lvl="3" rtl="0" algn="ctr">
              <a:spcBef>
                <a:spcPts val="0"/>
              </a:spcBef>
              <a:spcAft>
                <a:spcPts val="0"/>
              </a:spcAft>
              <a:buClr>
                <a:srgbClr val="4285F3"/>
              </a:buClr>
              <a:buSzPts val="2400"/>
              <a:buNone/>
              <a:defRPr sz="2400">
                <a:solidFill>
                  <a:srgbClr val="4285F3"/>
                </a:solidFill>
              </a:defRPr>
            </a:lvl4pPr>
            <a:lvl5pPr lvl="4" rtl="0" algn="ctr">
              <a:spcBef>
                <a:spcPts val="0"/>
              </a:spcBef>
              <a:spcAft>
                <a:spcPts val="0"/>
              </a:spcAft>
              <a:buClr>
                <a:srgbClr val="4285F3"/>
              </a:buClr>
              <a:buSzPts val="2400"/>
              <a:buNone/>
              <a:defRPr sz="2400">
                <a:solidFill>
                  <a:srgbClr val="4285F3"/>
                </a:solidFill>
              </a:defRPr>
            </a:lvl5pPr>
            <a:lvl6pPr lvl="5" rtl="0" algn="ctr">
              <a:spcBef>
                <a:spcPts val="0"/>
              </a:spcBef>
              <a:spcAft>
                <a:spcPts val="0"/>
              </a:spcAft>
              <a:buClr>
                <a:srgbClr val="4285F3"/>
              </a:buClr>
              <a:buSzPts val="2400"/>
              <a:buNone/>
              <a:defRPr sz="2400">
                <a:solidFill>
                  <a:srgbClr val="4285F3"/>
                </a:solidFill>
              </a:defRPr>
            </a:lvl6pPr>
            <a:lvl7pPr lvl="6" rtl="0" algn="ctr">
              <a:spcBef>
                <a:spcPts val="0"/>
              </a:spcBef>
              <a:spcAft>
                <a:spcPts val="0"/>
              </a:spcAft>
              <a:buClr>
                <a:srgbClr val="4285F3"/>
              </a:buClr>
              <a:buSzPts val="2400"/>
              <a:buNone/>
              <a:defRPr sz="2400">
                <a:solidFill>
                  <a:srgbClr val="4285F3"/>
                </a:solidFill>
              </a:defRPr>
            </a:lvl7pPr>
            <a:lvl8pPr lvl="7" rtl="0" algn="ctr">
              <a:spcBef>
                <a:spcPts val="0"/>
              </a:spcBef>
              <a:spcAft>
                <a:spcPts val="0"/>
              </a:spcAft>
              <a:buClr>
                <a:srgbClr val="4285F3"/>
              </a:buClr>
              <a:buSzPts val="2400"/>
              <a:buNone/>
              <a:defRPr sz="2400">
                <a:solidFill>
                  <a:srgbClr val="4285F3"/>
                </a:solidFill>
              </a:defRPr>
            </a:lvl8pPr>
            <a:lvl9pPr lvl="8" rtl="0" algn="ctr">
              <a:spcBef>
                <a:spcPts val="0"/>
              </a:spcBef>
              <a:spcAft>
                <a:spcPts val="0"/>
              </a:spcAft>
              <a:buClr>
                <a:srgbClr val="4285F3"/>
              </a:buClr>
              <a:buSzPts val="2400"/>
              <a:buNone/>
              <a:defRPr sz="2400">
                <a:solidFill>
                  <a:srgbClr val="4285F3"/>
                </a:solidFill>
              </a:defRPr>
            </a:lvl9pPr>
          </a:lstStyle>
          <a:p/>
        </p:txBody>
      </p:sp>
      <p:sp>
        <p:nvSpPr>
          <p:cNvPr id="133" name="Google Shape;133;p17"/>
          <p:cNvSpPr txBox="1"/>
          <p:nvPr>
            <p:ph idx="2" type="title"/>
          </p:nvPr>
        </p:nvSpPr>
        <p:spPr>
          <a:xfrm>
            <a:off x="1837625" y="3262500"/>
            <a:ext cx="5481600" cy="632400"/>
          </a:xfrm>
          <a:prstGeom prst="rect">
            <a:avLst/>
          </a:prstGeom>
        </p:spPr>
        <p:txBody>
          <a:bodyPr anchorCtr="0" anchor="ctr" bIns="91425" lIns="91425" spcFirstLastPara="1" rIns="91425" wrap="square" tIns="91425"/>
          <a:lstStyle>
            <a:lvl1pPr lvl="0" rtl="0" algn="ctr">
              <a:spcBef>
                <a:spcPts val="0"/>
              </a:spcBef>
              <a:spcAft>
                <a:spcPts val="0"/>
              </a:spcAft>
              <a:buClr>
                <a:srgbClr val="80868B"/>
              </a:buClr>
              <a:buSzPts val="1500"/>
              <a:buNone/>
              <a:defRPr sz="1500">
                <a:solidFill>
                  <a:srgbClr val="80868B"/>
                </a:solidFill>
              </a:defRPr>
            </a:lvl1pPr>
            <a:lvl2pPr lvl="1" rtl="0" algn="ctr">
              <a:spcBef>
                <a:spcPts val="0"/>
              </a:spcBef>
              <a:spcAft>
                <a:spcPts val="0"/>
              </a:spcAft>
              <a:buClr>
                <a:srgbClr val="80868B"/>
              </a:buClr>
              <a:buSzPts val="1500"/>
              <a:buNone/>
              <a:defRPr sz="1500">
                <a:solidFill>
                  <a:srgbClr val="80868B"/>
                </a:solidFill>
              </a:defRPr>
            </a:lvl2pPr>
            <a:lvl3pPr lvl="2" rtl="0" algn="ctr">
              <a:spcBef>
                <a:spcPts val="0"/>
              </a:spcBef>
              <a:spcAft>
                <a:spcPts val="0"/>
              </a:spcAft>
              <a:buClr>
                <a:srgbClr val="80868B"/>
              </a:buClr>
              <a:buSzPts val="1500"/>
              <a:buNone/>
              <a:defRPr sz="1500">
                <a:solidFill>
                  <a:srgbClr val="80868B"/>
                </a:solidFill>
              </a:defRPr>
            </a:lvl3pPr>
            <a:lvl4pPr lvl="3" rtl="0" algn="ctr">
              <a:spcBef>
                <a:spcPts val="0"/>
              </a:spcBef>
              <a:spcAft>
                <a:spcPts val="0"/>
              </a:spcAft>
              <a:buClr>
                <a:srgbClr val="80868B"/>
              </a:buClr>
              <a:buSzPts val="1500"/>
              <a:buNone/>
              <a:defRPr sz="1500">
                <a:solidFill>
                  <a:srgbClr val="80868B"/>
                </a:solidFill>
              </a:defRPr>
            </a:lvl4pPr>
            <a:lvl5pPr lvl="4" rtl="0" algn="ctr">
              <a:spcBef>
                <a:spcPts val="0"/>
              </a:spcBef>
              <a:spcAft>
                <a:spcPts val="0"/>
              </a:spcAft>
              <a:buClr>
                <a:srgbClr val="80868B"/>
              </a:buClr>
              <a:buSzPts val="1500"/>
              <a:buNone/>
              <a:defRPr sz="1500">
                <a:solidFill>
                  <a:srgbClr val="80868B"/>
                </a:solidFill>
              </a:defRPr>
            </a:lvl5pPr>
            <a:lvl6pPr lvl="5" rtl="0" algn="ctr">
              <a:spcBef>
                <a:spcPts val="0"/>
              </a:spcBef>
              <a:spcAft>
                <a:spcPts val="0"/>
              </a:spcAft>
              <a:buClr>
                <a:srgbClr val="80868B"/>
              </a:buClr>
              <a:buSzPts val="1500"/>
              <a:buNone/>
              <a:defRPr sz="1500">
                <a:solidFill>
                  <a:srgbClr val="80868B"/>
                </a:solidFill>
              </a:defRPr>
            </a:lvl6pPr>
            <a:lvl7pPr lvl="6" rtl="0" algn="ctr">
              <a:spcBef>
                <a:spcPts val="0"/>
              </a:spcBef>
              <a:spcAft>
                <a:spcPts val="0"/>
              </a:spcAft>
              <a:buClr>
                <a:srgbClr val="80868B"/>
              </a:buClr>
              <a:buSzPts val="1500"/>
              <a:buNone/>
              <a:defRPr sz="1500">
                <a:solidFill>
                  <a:srgbClr val="80868B"/>
                </a:solidFill>
              </a:defRPr>
            </a:lvl7pPr>
            <a:lvl8pPr lvl="7" rtl="0" algn="ctr">
              <a:spcBef>
                <a:spcPts val="0"/>
              </a:spcBef>
              <a:spcAft>
                <a:spcPts val="0"/>
              </a:spcAft>
              <a:buClr>
                <a:srgbClr val="80868B"/>
              </a:buClr>
              <a:buSzPts val="1500"/>
              <a:buNone/>
              <a:defRPr sz="1500">
                <a:solidFill>
                  <a:srgbClr val="80868B"/>
                </a:solidFill>
              </a:defRPr>
            </a:lvl8pPr>
            <a:lvl9pPr lvl="8" rtl="0" algn="ctr">
              <a:spcBef>
                <a:spcPts val="0"/>
              </a:spcBef>
              <a:spcAft>
                <a:spcPts val="0"/>
              </a:spcAft>
              <a:buClr>
                <a:srgbClr val="80868B"/>
              </a:buClr>
              <a:buSzPts val="1500"/>
              <a:buNone/>
              <a:defRPr sz="1500">
                <a:solidFill>
                  <a:srgbClr val="80868B"/>
                </a:solidFill>
              </a:defRPr>
            </a:lvl9pPr>
          </a:lstStyle>
          <a:p/>
        </p:txBody>
      </p:sp>
      <p:sp>
        <p:nvSpPr>
          <p:cNvPr id="134" name="Google Shape;134;p17"/>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rgbClr val="9AA0A6"/>
                </a:solidFill>
                <a:latin typeface="Roboto"/>
                <a:ea typeface="Roboto"/>
                <a:cs typeface="Roboto"/>
                <a:sym typeface="Roboto"/>
              </a:defRPr>
            </a:lvl1pPr>
            <a:lvl2pPr lvl="1" rtl="0" algn="r">
              <a:buNone/>
              <a:defRPr sz="700">
                <a:solidFill>
                  <a:srgbClr val="9AA0A6"/>
                </a:solidFill>
                <a:latin typeface="Roboto"/>
                <a:ea typeface="Roboto"/>
                <a:cs typeface="Roboto"/>
                <a:sym typeface="Roboto"/>
              </a:defRPr>
            </a:lvl2pPr>
            <a:lvl3pPr lvl="2" rtl="0" algn="r">
              <a:buNone/>
              <a:defRPr sz="700">
                <a:solidFill>
                  <a:srgbClr val="9AA0A6"/>
                </a:solidFill>
                <a:latin typeface="Roboto"/>
                <a:ea typeface="Roboto"/>
                <a:cs typeface="Roboto"/>
                <a:sym typeface="Roboto"/>
              </a:defRPr>
            </a:lvl3pPr>
            <a:lvl4pPr lvl="3" rtl="0" algn="r">
              <a:buNone/>
              <a:defRPr sz="700">
                <a:solidFill>
                  <a:srgbClr val="9AA0A6"/>
                </a:solidFill>
                <a:latin typeface="Roboto"/>
                <a:ea typeface="Roboto"/>
                <a:cs typeface="Roboto"/>
                <a:sym typeface="Roboto"/>
              </a:defRPr>
            </a:lvl4pPr>
            <a:lvl5pPr lvl="4" rtl="0" algn="r">
              <a:buNone/>
              <a:defRPr sz="700">
                <a:solidFill>
                  <a:srgbClr val="9AA0A6"/>
                </a:solidFill>
                <a:latin typeface="Roboto"/>
                <a:ea typeface="Roboto"/>
                <a:cs typeface="Roboto"/>
                <a:sym typeface="Roboto"/>
              </a:defRPr>
            </a:lvl5pPr>
            <a:lvl6pPr lvl="5" rtl="0" algn="r">
              <a:buNone/>
              <a:defRPr sz="700">
                <a:solidFill>
                  <a:srgbClr val="9AA0A6"/>
                </a:solidFill>
                <a:latin typeface="Roboto"/>
                <a:ea typeface="Roboto"/>
                <a:cs typeface="Roboto"/>
                <a:sym typeface="Roboto"/>
              </a:defRPr>
            </a:lvl6pPr>
            <a:lvl7pPr lvl="6" rtl="0" algn="r">
              <a:buNone/>
              <a:defRPr sz="700">
                <a:solidFill>
                  <a:srgbClr val="9AA0A6"/>
                </a:solidFill>
                <a:latin typeface="Roboto"/>
                <a:ea typeface="Roboto"/>
                <a:cs typeface="Roboto"/>
                <a:sym typeface="Roboto"/>
              </a:defRPr>
            </a:lvl7pPr>
            <a:lvl8pPr lvl="7" rtl="0" algn="r">
              <a:buNone/>
              <a:defRPr sz="700">
                <a:solidFill>
                  <a:srgbClr val="9AA0A6"/>
                </a:solidFill>
                <a:latin typeface="Roboto"/>
                <a:ea typeface="Roboto"/>
                <a:cs typeface="Roboto"/>
                <a:sym typeface="Roboto"/>
              </a:defRPr>
            </a:lvl8pPr>
            <a:lvl9pPr lvl="8" rtl="0" algn="r">
              <a:buNone/>
              <a:defRPr sz="700">
                <a:solidFill>
                  <a:srgbClr val="9AA0A6"/>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135" name="Google Shape;135;p17"/>
          <p:cNvSpPr txBox="1"/>
          <p:nvPr>
            <p:ph idx="3"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rgbClr val="9AA0A6"/>
                </a:solidFill>
                <a:latin typeface="Roboto"/>
                <a:ea typeface="Roboto"/>
                <a:cs typeface="Roboto"/>
                <a:sym typeface="Roboto"/>
              </a:defRPr>
            </a:lvl1pPr>
            <a:lvl2pPr lvl="1" rtl="0">
              <a:buNone/>
              <a:defRPr sz="700">
                <a:solidFill>
                  <a:srgbClr val="9AA0A6"/>
                </a:solidFill>
                <a:latin typeface="Roboto"/>
                <a:ea typeface="Roboto"/>
                <a:cs typeface="Roboto"/>
                <a:sym typeface="Roboto"/>
              </a:defRPr>
            </a:lvl2pPr>
            <a:lvl3pPr lvl="2" rtl="0">
              <a:buNone/>
              <a:defRPr sz="700">
                <a:solidFill>
                  <a:srgbClr val="9AA0A6"/>
                </a:solidFill>
                <a:latin typeface="Roboto"/>
                <a:ea typeface="Roboto"/>
                <a:cs typeface="Roboto"/>
                <a:sym typeface="Roboto"/>
              </a:defRPr>
            </a:lvl3pPr>
            <a:lvl4pPr lvl="3" rtl="0">
              <a:buNone/>
              <a:defRPr sz="700">
                <a:solidFill>
                  <a:srgbClr val="9AA0A6"/>
                </a:solidFill>
                <a:latin typeface="Roboto"/>
                <a:ea typeface="Roboto"/>
                <a:cs typeface="Roboto"/>
                <a:sym typeface="Roboto"/>
              </a:defRPr>
            </a:lvl4pPr>
            <a:lvl5pPr lvl="4" rtl="0">
              <a:buNone/>
              <a:defRPr sz="700">
                <a:solidFill>
                  <a:srgbClr val="9AA0A6"/>
                </a:solidFill>
                <a:latin typeface="Roboto"/>
                <a:ea typeface="Roboto"/>
                <a:cs typeface="Roboto"/>
                <a:sym typeface="Roboto"/>
              </a:defRPr>
            </a:lvl5pPr>
            <a:lvl6pPr lvl="5" rtl="0">
              <a:buNone/>
              <a:defRPr sz="700">
                <a:solidFill>
                  <a:srgbClr val="9AA0A6"/>
                </a:solidFill>
                <a:latin typeface="Roboto"/>
                <a:ea typeface="Roboto"/>
                <a:cs typeface="Roboto"/>
                <a:sym typeface="Roboto"/>
              </a:defRPr>
            </a:lvl6pPr>
            <a:lvl7pPr lvl="6" rtl="0">
              <a:buNone/>
              <a:defRPr sz="700">
                <a:solidFill>
                  <a:srgbClr val="9AA0A6"/>
                </a:solidFill>
                <a:latin typeface="Roboto"/>
                <a:ea typeface="Roboto"/>
                <a:cs typeface="Roboto"/>
                <a:sym typeface="Roboto"/>
              </a:defRPr>
            </a:lvl7pPr>
            <a:lvl8pPr lvl="7" rtl="0">
              <a:buNone/>
              <a:defRPr sz="700">
                <a:solidFill>
                  <a:srgbClr val="9AA0A6"/>
                </a:solidFill>
                <a:latin typeface="Roboto"/>
                <a:ea typeface="Roboto"/>
                <a:cs typeface="Roboto"/>
                <a:sym typeface="Roboto"/>
              </a:defRPr>
            </a:lvl8pPr>
            <a:lvl9pPr lvl="8" rtl="0">
              <a:buNone/>
              <a:defRPr sz="700">
                <a:solidFill>
                  <a:srgbClr val="9AA0A6"/>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ypography">
  <p:cSld name="TITLE_6">
    <p:spTree>
      <p:nvGrpSpPr>
        <p:cNvPr id="30" name="Shape 30"/>
        <p:cNvGrpSpPr/>
        <p:nvPr/>
      </p:nvGrpSpPr>
      <p:grpSpPr>
        <a:xfrm>
          <a:off x="0" y="0"/>
          <a:ext cx="0" cy="0"/>
          <a:chOff x="0" y="0"/>
          <a:chExt cx="0" cy="0"/>
        </a:xfrm>
      </p:grpSpPr>
      <p:sp>
        <p:nvSpPr>
          <p:cNvPr id="31" name="Google Shape;31;p3"/>
          <p:cNvSpPr txBox="1"/>
          <p:nvPr/>
        </p:nvSpPr>
        <p:spPr>
          <a:xfrm>
            <a:off x="500400" y="589964"/>
            <a:ext cx="71931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000">
                <a:solidFill>
                  <a:srgbClr val="212121"/>
                </a:solidFill>
                <a:latin typeface="Google Sans"/>
                <a:ea typeface="Google Sans"/>
                <a:cs typeface="Google Sans"/>
                <a:sym typeface="Google Sans"/>
              </a:rPr>
              <a:t>Google Science Fair Typography</a:t>
            </a:r>
            <a:endParaRPr sz="2000">
              <a:solidFill>
                <a:srgbClr val="212121"/>
              </a:solidFill>
              <a:latin typeface="Google Sans"/>
              <a:ea typeface="Google Sans"/>
              <a:cs typeface="Google Sans"/>
              <a:sym typeface="Google Sans"/>
            </a:endParaRPr>
          </a:p>
        </p:txBody>
      </p:sp>
      <p:sp>
        <p:nvSpPr>
          <p:cNvPr id="32" name="Google Shape;32;p3"/>
          <p:cNvSpPr txBox="1"/>
          <p:nvPr/>
        </p:nvSpPr>
        <p:spPr>
          <a:xfrm>
            <a:off x="4844052" y="2529253"/>
            <a:ext cx="28068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000">
                <a:solidFill>
                  <a:srgbClr val="9AA0A6"/>
                </a:solidFill>
                <a:latin typeface="Google Sans"/>
                <a:ea typeface="Google Sans"/>
                <a:cs typeface="Google Sans"/>
                <a:sym typeface="Google Sans"/>
              </a:rPr>
              <a:t>Body 1: Primary</a:t>
            </a:r>
            <a:endParaRPr sz="2000">
              <a:solidFill>
                <a:srgbClr val="9AA0A6"/>
              </a:solidFill>
              <a:latin typeface="Google Sans"/>
              <a:ea typeface="Google Sans"/>
              <a:cs typeface="Google Sans"/>
              <a:sym typeface="Google Sans"/>
            </a:endParaRPr>
          </a:p>
        </p:txBody>
      </p:sp>
      <p:sp>
        <p:nvSpPr>
          <p:cNvPr id="33" name="Google Shape;33;p3"/>
          <p:cNvSpPr txBox="1"/>
          <p:nvPr/>
        </p:nvSpPr>
        <p:spPr>
          <a:xfrm>
            <a:off x="543675" y="2415963"/>
            <a:ext cx="37245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3000">
                <a:solidFill>
                  <a:srgbClr val="202124"/>
                </a:solidFill>
                <a:latin typeface="Google Sans"/>
                <a:ea typeface="Google Sans"/>
                <a:cs typeface="Google Sans"/>
                <a:sym typeface="Google Sans"/>
              </a:rPr>
              <a:t>Headline 2</a:t>
            </a:r>
            <a:endParaRPr sz="3000">
              <a:solidFill>
                <a:srgbClr val="202124"/>
              </a:solidFill>
              <a:latin typeface="Google Sans"/>
              <a:ea typeface="Google Sans"/>
              <a:cs typeface="Google Sans"/>
              <a:sym typeface="Google Sans"/>
            </a:endParaRPr>
          </a:p>
        </p:txBody>
      </p:sp>
      <p:sp>
        <p:nvSpPr>
          <p:cNvPr id="34" name="Google Shape;34;p3"/>
          <p:cNvSpPr txBox="1"/>
          <p:nvPr/>
        </p:nvSpPr>
        <p:spPr>
          <a:xfrm>
            <a:off x="543675" y="2875525"/>
            <a:ext cx="25350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800">
                <a:solidFill>
                  <a:srgbClr val="9E9E9E"/>
                </a:solidFill>
                <a:latin typeface="Google Sans"/>
                <a:ea typeface="Google Sans"/>
                <a:cs typeface="Google Sans"/>
                <a:sym typeface="Google Sans"/>
              </a:rPr>
              <a:t>Google Sans </a:t>
            </a:r>
            <a:r>
              <a:rPr lang="en" sz="800">
                <a:solidFill>
                  <a:srgbClr val="9AA0A6"/>
                </a:solidFill>
                <a:latin typeface="Google Sans"/>
                <a:ea typeface="Google Sans"/>
                <a:cs typeface="Google Sans"/>
                <a:sym typeface="Google Sans"/>
              </a:rPr>
              <a:t>Normal</a:t>
            </a:r>
            <a:r>
              <a:rPr lang="en" sz="800">
                <a:solidFill>
                  <a:srgbClr val="9E9E9E"/>
                </a:solidFill>
                <a:latin typeface="Google Sans"/>
                <a:ea typeface="Google Sans"/>
                <a:cs typeface="Google Sans"/>
                <a:sym typeface="Google Sans"/>
              </a:rPr>
              <a:t> 30 pt </a:t>
            </a:r>
            <a:r>
              <a:rPr lang="en" sz="800">
                <a:solidFill>
                  <a:srgbClr val="9E9E9E"/>
                </a:solidFill>
                <a:latin typeface="Google Sans"/>
                <a:ea typeface="Google Sans"/>
                <a:cs typeface="Google Sans"/>
                <a:sym typeface="Google Sans"/>
              </a:rPr>
              <a:t> / single spacing</a:t>
            </a:r>
            <a:endParaRPr sz="800">
              <a:solidFill>
                <a:srgbClr val="9E9E9E"/>
              </a:solidFill>
              <a:latin typeface="Google Sans"/>
              <a:ea typeface="Google Sans"/>
              <a:cs typeface="Google Sans"/>
              <a:sym typeface="Google Sans"/>
            </a:endParaRPr>
          </a:p>
          <a:p>
            <a:pPr indent="0" lvl="0" marL="0" rtl="0" algn="l">
              <a:lnSpc>
                <a:spcPct val="120000"/>
              </a:lnSpc>
              <a:spcBef>
                <a:spcPts val="1600"/>
              </a:spcBef>
              <a:spcAft>
                <a:spcPts val="1600"/>
              </a:spcAft>
              <a:buNone/>
            </a:pPr>
            <a:r>
              <a:t/>
            </a:r>
            <a:endParaRPr sz="800">
              <a:solidFill>
                <a:srgbClr val="9E9E9E"/>
              </a:solidFill>
              <a:latin typeface="Google Sans"/>
              <a:ea typeface="Google Sans"/>
              <a:cs typeface="Google Sans"/>
              <a:sym typeface="Google Sans"/>
            </a:endParaRPr>
          </a:p>
        </p:txBody>
      </p:sp>
      <p:sp>
        <p:nvSpPr>
          <p:cNvPr id="35" name="Google Shape;35;p3"/>
          <p:cNvSpPr txBox="1"/>
          <p:nvPr/>
        </p:nvSpPr>
        <p:spPr>
          <a:xfrm>
            <a:off x="543675" y="3350900"/>
            <a:ext cx="24546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2000">
                <a:solidFill>
                  <a:srgbClr val="202124"/>
                </a:solidFill>
                <a:latin typeface="Google Sans"/>
                <a:ea typeface="Google Sans"/>
                <a:cs typeface="Google Sans"/>
                <a:sym typeface="Google Sans"/>
              </a:rPr>
              <a:t>Headline 3: Primary</a:t>
            </a:r>
            <a:endParaRPr sz="2000">
              <a:solidFill>
                <a:srgbClr val="202124"/>
              </a:solidFill>
              <a:latin typeface="Google Sans"/>
              <a:ea typeface="Google Sans"/>
              <a:cs typeface="Google Sans"/>
              <a:sym typeface="Google Sans"/>
            </a:endParaRPr>
          </a:p>
        </p:txBody>
      </p:sp>
      <p:sp>
        <p:nvSpPr>
          <p:cNvPr id="36" name="Google Shape;36;p3"/>
          <p:cNvSpPr txBox="1"/>
          <p:nvPr/>
        </p:nvSpPr>
        <p:spPr>
          <a:xfrm>
            <a:off x="543675" y="4224775"/>
            <a:ext cx="24546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500">
                <a:solidFill>
                  <a:srgbClr val="202124"/>
                </a:solidFill>
                <a:latin typeface="Google Sans"/>
                <a:ea typeface="Google Sans"/>
                <a:cs typeface="Google Sans"/>
                <a:sym typeface="Google Sans"/>
              </a:rPr>
              <a:t>Headline 4: Dense content</a:t>
            </a:r>
            <a:endParaRPr sz="1500">
              <a:solidFill>
                <a:srgbClr val="202124"/>
              </a:solidFill>
              <a:latin typeface="Google Sans"/>
              <a:ea typeface="Google Sans"/>
              <a:cs typeface="Google Sans"/>
              <a:sym typeface="Google Sans"/>
            </a:endParaRPr>
          </a:p>
        </p:txBody>
      </p:sp>
      <p:sp>
        <p:nvSpPr>
          <p:cNvPr id="37" name="Google Shape;37;p3"/>
          <p:cNvSpPr txBox="1"/>
          <p:nvPr/>
        </p:nvSpPr>
        <p:spPr>
          <a:xfrm>
            <a:off x="4844052" y="3418525"/>
            <a:ext cx="28818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500">
                <a:solidFill>
                  <a:srgbClr val="9AA0A6"/>
                </a:solidFill>
                <a:latin typeface="Google Sans"/>
                <a:ea typeface="Google Sans"/>
                <a:cs typeface="Google Sans"/>
                <a:sym typeface="Google Sans"/>
              </a:rPr>
              <a:t>Body 2: Dense content</a:t>
            </a:r>
            <a:endParaRPr sz="1500">
              <a:solidFill>
                <a:srgbClr val="9AA0A6"/>
              </a:solidFill>
              <a:latin typeface="Google Sans"/>
              <a:ea typeface="Google Sans"/>
              <a:cs typeface="Google Sans"/>
              <a:sym typeface="Google Sans"/>
            </a:endParaRPr>
          </a:p>
        </p:txBody>
      </p:sp>
      <p:sp>
        <p:nvSpPr>
          <p:cNvPr id="38" name="Google Shape;38;p3"/>
          <p:cNvSpPr txBox="1"/>
          <p:nvPr/>
        </p:nvSpPr>
        <p:spPr>
          <a:xfrm>
            <a:off x="4844050" y="4356775"/>
            <a:ext cx="18291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700">
                <a:solidFill>
                  <a:srgbClr val="9AA0A6"/>
                </a:solidFill>
                <a:latin typeface="Roboto"/>
                <a:ea typeface="Roboto"/>
                <a:cs typeface="Roboto"/>
                <a:sym typeface="Roboto"/>
              </a:rPr>
              <a:t>Body 3: Footer</a:t>
            </a:r>
            <a:endParaRPr sz="700">
              <a:solidFill>
                <a:srgbClr val="9AA0A6"/>
              </a:solidFill>
              <a:latin typeface="Roboto"/>
              <a:ea typeface="Roboto"/>
              <a:cs typeface="Roboto"/>
              <a:sym typeface="Roboto"/>
            </a:endParaRPr>
          </a:p>
        </p:txBody>
      </p:sp>
      <p:sp>
        <p:nvSpPr>
          <p:cNvPr id="39" name="Google Shape;39;p3"/>
          <p:cNvSpPr txBox="1"/>
          <p:nvPr/>
        </p:nvSpPr>
        <p:spPr>
          <a:xfrm>
            <a:off x="543675" y="3708575"/>
            <a:ext cx="28068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E9E9E"/>
                </a:solidFill>
                <a:latin typeface="Google Sans"/>
                <a:ea typeface="Google Sans"/>
                <a:cs typeface="Google Sans"/>
                <a:sym typeface="Google Sans"/>
              </a:rPr>
              <a:t>Google Sans </a:t>
            </a:r>
            <a:r>
              <a:rPr lang="en" sz="800">
                <a:solidFill>
                  <a:srgbClr val="9AA0A6"/>
                </a:solidFill>
                <a:latin typeface="Google Sans"/>
                <a:ea typeface="Google Sans"/>
                <a:cs typeface="Google Sans"/>
                <a:sym typeface="Google Sans"/>
              </a:rPr>
              <a:t>Normal</a:t>
            </a:r>
            <a:r>
              <a:rPr lang="en" sz="800">
                <a:solidFill>
                  <a:srgbClr val="9E9E9E"/>
                </a:solidFill>
                <a:latin typeface="Google Sans"/>
                <a:ea typeface="Google Sans"/>
                <a:cs typeface="Google Sans"/>
                <a:sym typeface="Google Sans"/>
              </a:rPr>
              <a:t> 20 pt  / 1.2 spacing</a:t>
            </a:r>
            <a:endParaRPr sz="800">
              <a:solidFill>
                <a:srgbClr val="9E9E9E"/>
              </a:solidFill>
              <a:latin typeface="Google Sans"/>
              <a:ea typeface="Google Sans"/>
              <a:cs typeface="Google Sans"/>
              <a:sym typeface="Google Sans"/>
            </a:endParaRPr>
          </a:p>
        </p:txBody>
      </p:sp>
      <p:sp>
        <p:nvSpPr>
          <p:cNvPr id="40" name="Google Shape;40;p3"/>
          <p:cNvSpPr txBox="1"/>
          <p:nvPr/>
        </p:nvSpPr>
        <p:spPr>
          <a:xfrm>
            <a:off x="543675" y="4553150"/>
            <a:ext cx="24846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800">
                <a:solidFill>
                  <a:srgbClr val="9E9E9E"/>
                </a:solidFill>
                <a:latin typeface="Google Sans"/>
                <a:ea typeface="Google Sans"/>
                <a:cs typeface="Google Sans"/>
                <a:sym typeface="Google Sans"/>
              </a:rPr>
              <a:t>Google Sans </a:t>
            </a:r>
            <a:r>
              <a:rPr lang="en" sz="800">
                <a:solidFill>
                  <a:srgbClr val="9AA0A6"/>
                </a:solidFill>
                <a:latin typeface="Google Sans"/>
                <a:ea typeface="Google Sans"/>
                <a:cs typeface="Google Sans"/>
                <a:sym typeface="Google Sans"/>
              </a:rPr>
              <a:t>Normal</a:t>
            </a:r>
            <a:r>
              <a:rPr lang="en" sz="800">
                <a:solidFill>
                  <a:srgbClr val="9E9E9E"/>
                </a:solidFill>
                <a:latin typeface="Google Sans"/>
                <a:ea typeface="Google Sans"/>
                <a:cs typeface="Google Sans"/>
                <a:sym typeface="Google Sans"/>
              </a:rPr>
              <a:t> 15pt </a:t>
            </a:r>
            <a:r>
              <a:rPr lang="en" sz="800">
                <a:solidFill>
                  <a:srgbClr val="9E9E9E"/>
                </a:solidFill>
                <a:latin typeface="Google Sans"/>
                <a:ea typeface="Google Sans"/>
                <a:cs typeface="Google Sans"/>
                <a:sym typeface="Google Sans"/>
              </a:rPr>
              <a:t> / 1.2 spacing</a:t>
            </a:r>
            <a:endParaRPr sz="800">
              <a:solidFill>
                <a:srgbClr val="9E9E9E"/>
              </a:solidFill>
              <a:latin typeface="Google Sans"/>
              <a:ea typeface="Google Sans"/>
              <a:cs typeface="Google Sans"/>
              <a:sym typeface="Google Sans"/>
            </a:endParaRPr>
          </a:p>
          <a:p>
            <a:pPr indent="0" lvl="0" marL="0" rtl="0" algn="l">
              <a:lnSpc>
                <a:spcPct val="120000"/>
              </a:lnSpc>
              <a:spcBef>
                <a:spcPts val="1600"/>
              </a:spcBef>
              <a:spcAft>
                <a:spcPts val="1600"/>
              </a:spcAft>
              <a:buNone/>
            </a:pPr>
            <a:r>
              <a:t/>
            </a:r>
            <a:endParaRPr sz="800">
              <a:solidFill>
                <a:srgbClr val="9E9E9E"/>
              </a:solidFill>
              <a:latin typeface="Google Sans"/>
              <a:ea typeface="Google Sans"/>
              <a:cs typeface="Google Sans"/>
              <a:sym typeface="Google Sans"/>
            </a:endParaRPr>
          </a:p>
        </p:txBody>
      </p:sp>
      <p:sp>
        <p:nvSpPr>
          <p:cNvPr id="41" name="Google Shape;41;p3"/>
          <p:cNvSpPr txBox="1"/>
          <p:nvPr/>
        </p:nvSpPr>
        <p:spPr>
          <a:xfrm>
            <a:off x="4844050" y="2875525"/>
            <a:ext cx="25350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800">
                <a:solidFill>
                  <a:srgbClr val="9AA0A6"/>
                </a:solidFill>
                <a:latin typeface="Google Sans"/>
                <a:ea typeface="Google Sans"/>
                <a:cs typeface="Google Sans"/>
                <a:sym typeface="Google Sans"/>
              </a:rPr>
              <a:t>Google Sans </a:t>
            </a:r>
            <a:r>
              <a:rPr lang="en" sz="800">
                <a:solidFill>
                  <a:srgbClr val="9AA0A6"/>
                </a:solidFill>
                <a:latin typeface="Google Sans"/>
                <a:ea typeface="Google Sans"/>
                <a:cs typeface="Google Sans"/>
                <a:sym typeface="Google Sans"/>
              </a:rPr>
              <a:t>Normal</a:t>
            </a:r>
            <a:r>
              <a:rPr lang="en" sz="800">
                <a:solidFill>
                  <a:srgbClr val="9AA0A6"/>
                </a:solidFill>
                <a:latin typeface="Google Sans"/>
                <a:ea typeface="Google Sans"/>
                <a:cs typeface="Google Sans"/>
                <a:sym typeface="Google Sans"/>
              </a:rPr>
              <a:t> 20 pt  </a:t>
            </a:r>
            <a:r>
              <a:rPr lang="en" sz="800">
                <a:solidFill>
                  <a:srgbClr val="9E9E9E"/>
                </a:solidFill>
                <a:latin typeface="Google Sans"/>
                <a:ea typeface="Google Sans"/>
                <a:cs typeface="Google Sans"/>
                <a:sym typeface="Google Sans"/>
              </a:rPr>
              <a:t>/ 1.2 spacing</a:t>
            </a:r>
            <a:endParaRPr sz="800">
              <a:solidFill>
                <a:srgbClr val="9E9E9E"/>
              </a:solidFill>
              <a:latin typeface="Google Sans"/>
              <a:ea typeface="Google Sans"/>
              <a:cs typeface="Google Sans"/>
              <a:sym typeface="Google Sans"/>
            </a:endParaRPr>
          </a:p>
          <a:p>
            <a:pPr indent="0" lvl="0" marL="0" rtl="0" algn="l">
              <a:lnSpc>
                <a:spcPct val="120000"/>
              </a:lnSpc>
              <a:spcBef>
                <a:spcPts val="1600"/>
              </a:spcBef>
              <a:spcAft>
                <a:spcPts val="1600"/>
              </a:spcAft>
              <a:buNone/>
            </a:pPr>
            <a:r>
              <a:t/>
            </a:r>
            <a:endParaRPr sz="800">
              <a:solidFill>
                <a:srgbClr val="9AA0A6"/>
              </a:solidFill>
              <a:latin typeface="Google Sans"/>
              <a:ea typeface="Google Sans"/>
              <a:cs typeface="Google Sans"/>
              <a:sym typeface="Google Sans"/>
            </a:endParaRPr>
          </a:p>
        </p:txBody>
      </p:sp>
      <p:sp>
        <p:nvSpPr>
          <p:cNvPr id="42" name="Google Shape;42;p3"/>
          <p:cNvSpPr txBox="1"/>
          <p:nvPr/>
        </p:nvSpPr>
        <p:spPr>
          <a:xfrm>
            <a:off x="4844050" y="3708575"/>
            <a:ext cx="21141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800">
                <a:solidFill>
                  <a:srgbClr val="9AA0A6"/>
                </a:solidFill>
                <a:latin typeface="Google Sans"/>
                <a:ea typeface="Google Sans"/>
                <a:cs typeface="Google Sans"/>
                <a:sym typeface="Google Sans"/>
              </a:rPr>
              <a:t>Google Sans Normal 15 pt </a:t>
            </a:r>
            <a:r>
              <a:rPr lang="en" sz="800">
                <a:solidFill>
                  <a:srgbClr val="9E9E9E"/>
                </a:solidFill>
                <a:latin typeface="Google Sans"/>
                <a:ea typeface="Google Sans"/>
                <a:cs typeface="Google Sans"/>
                <a:sym typeface="Google Sans"/>
              </a:rPr>
              <a:t> / 1.2 spacing</a:t>
            </a:r>
            <a:endParaRPr sz="800">
              <a:solidFill>
                <a:srgbClr val="9E9E9E"/>
              </a:solidFill>
              <a:latin typeface="Google Sans"/>
              <a:ea typeface="Google Sans"/>
              <a:cs typeface="Google Sans"/>
              <a:sym typeface="Google Sans"/>
            </a:endParaRPr>
          </a:p>
          <a:p>
            <a:pPr indent="0" lvl="0" marL="0" rtl="0" algn="l">
              <a:lnSpc>
                <a:spcPct val="120000"/>
              </a:lnSpc>
              <a:spcBef>
                <a:spcPts val="1600"/>
              </a:spcBef>
              <a:spcAft>
                <a:spcPts val="1600"/>
              </a:spcAft>
              <a:buNone/>
            </a:pPr>
            <a:r>
              <a:t/>
            </a:r>
            <a:endParaRPr sz="800">
              <a:solidFill>
                <a:srgbClr val="9AA0A6"/>
              </a:solidFill>
              <a:latin typeface="Google Sans"/>
              <a:ea typeface="Google Sans"/>
              <a:cs typeface="Google Sans"/>
              <a:sym typeface="Google Sans"/>
            </a:endParaRPr>
          </a:p>
        </p:txBody>
      </p:sp>
      <p:sp>
        <p:nvSpPr>
          <p:cNvPr id="43" name="Google Shape;43;p3"/>
          <p:cNvSpPr txBox="1"/>
          <p:nvPr/>
        </p:nvSpPr>
        <p:spPr>
          <a:xfrm>
            <a:off x="4844050" y="4553161"/>
            <a:ext cx="13764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1600"/>
              </a:spcAft>
              <a:buNone/>
            </a:pPr>
            <a:r>
              <a:rPr lang="en" sz="800">
                <a:solidFill>
                  <a:srgbClr val="9AA0A6"/>
                </a:solidFill>
                <a:latin typeface="Google Sans"/>
                <a:ea typeface="Google Sans"/>
                <a:cs typeface="Google Sans"/>
                <a:sym typeface="Google Sans"/>
              </a:rPr>
              <a:t>Roboto</a:t>
            </a:r>
            <a:r>
              <a:rPr lang="en" sz="800">
                <a:solidFill>
                  <a:srgbClr val="9AA0A6"/>
                </a:solidFill>
                <a:latin typeface="Google Sans"/>
                <a:ea typeface="Google Sans"/>
                <a:cs typeface="Google Sans"/>
                <a:sym typeface="Google Sans"/>
              </a:rPr>
              <a:t> Normal 7 pt</a:t>
            </a:r>
            <a:endParaRPr sz="800">
              <a:solidFill>
                <a:srgbClr val="9AA0A6"/>
              </a:solidFill>
              <a:latin typeface="Google Sans"/>
              <a:ea typeface="Google Sans"/>
              <a:cs typeface="Google Sans"/>
              <a:sym typeface="Google Sans"/>
            </a:endParaRPr>
          </a:p>
        </p:txBody>
      </p:sp>
      <p:sp>
        <p:nvSpPr>
          <p:cNvPr id="44" name="Google Shape;44;p3"/>
          <p:cNvSpPr txBox="1"/>
          <p:nvPr/>
        </p:nvSpPr>
        <p:spPr>
          <a:xfrm>
            <a:off x="543675" y="1254750"/>
            <a:ext cx="3724500" cy="4647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5200">
                <a:solidFill>
                  <a:srgbClr val="202124"/>
                </a:solidFill>
                <a:latin typeface="Google Sans"/>
                <a:ea typeface="Google Sans"/>
                <a:cs typeface="Google Sans"/>
                <a:sym typeface="Google Sans"/>
              </a:rPr>
              <a:t>Headline 1</a:t>
            </a:r>
            <a:endParaRPr sz="5200">
              <a:solidFill>
                <a:srgbClr val="202124"/>
              </a:solidFill>
              <a:latin typeface="Google Sans"/>
              <a:ea typeface="Google Sans"/>
              <a:cs typeface="Google Sans"/>
              <a:sym typeface="Google Sans"/>
            </a:endParaRPr>
          </a:p>
        </p:txBody>
      </p:sp>
      <p:sp>
        <p:nvSpPr>
          <p:cNvPr id="45" name="Google Shape;45;p3"/>
          <p:cNvSpPr txBox="1"/>
          <p:nvPr/>
        </p:nvSpPr>
        <p:spPr>
          <a:xfrm>
            <a:off x="543675" y="2004925"/>
            <a:ext cx="2535000" cy="284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800">
                <a:solidFill>
                  <a:srgbClr val="9E9E9E"/>
                </a:solidFill>
                <a:latin typeface="Google Sans"/>
                <a:ea typeface="Google Sans"/>
                <a:cs typeface="Google Sans"/>
                <a:sym typeface="Google Sans"/>
              </a:rPr>
              <a:t>Google Sans </a:t>
            </a:r>
            <a:r>
              <a:rPr lang="en" sz="800">
                <a:solidFill>
                  <a:srgbClr val="9AA0A6"/>
                </a:solidFill>
                <a:latin typeface="Google Sans"/>
                <a:ea typeface="Google Sans"/>
                <a:cs typeface="Google Sans"/>
                <a:sym typeface="Google Sans"/>
              </a:rPr>
              <a:t>Normal</a:t>
            </a:r>
            <a:r>
              <a:rPr lang="en" sz="800">
                <a:solidFill>
                  <a:srgbClr val="9E9E9E"/>
                </a:solidFill>
                <a:latin typeface="Google Sans"/>
                <a:ea typeface="Google Sans"/>
                <a:cs typeface="Google Sans"/>
                <a:sym typeface="Google Sans"/>
              </a:rPr>
              <a:t> 52 pt  / single spacing</a:t>
            </a:r>
            <a:endParaRPr sz="800">
              <a:solidFill>
                <a:srgbClr val="9E9E9E"/>
              </a:solidFill>
              <a:latin typeface="Google Sans"/>
              <a:ea typeface="Google Sans"/>
              <a:cs typeface="Google Sans"/>
              <a:sym typeface="Google Sans"/>
            </a:endParaRPr>
          </a:p>
          <a:p>
            <a:pPr indent="0" lvl="0" marL="0" rtl="0" algn="l">
              <a:lnSpc>
                <a:spcPct val="120000"/>
              </a:lnSpc>
              <a:spcBef>
                <a:spcPts val="1600"/>
              </a:spcBef>
              <a:spcAft>
                <a:spcPts val="1600"/>
              </a:spcAft>
              <a:buNone/>
            </a:pPr>
            <a:r>
              <a:t/>
            </a:r>
            <a:endParaRPr sz="800">
              <a:solidFill>
                <a:srgbClr val="9E9E9E"/>
              </a:solidFill>
              <a:latin typeface="Google Sans"/>
              <a:ea typeface="Google Sans"/>
              <a:cs typeface="Google Sans"/>
              <a:sym typeface="Google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1">
  <p:cSld name="TITLE_5">
    <p:spTree>
      <p:nvGrpSpPr>
        <p:cNvPr id="46" name="Shape 46"/>
        <p:cNvGrpSpPr/>
        <p:nvPr/>
      </p:nvGrpSpPr>
      <p:grpSpPr>
        <a:xfrm>
          <a:off x="0" y="0"/>
          <a:ext cx="0" cy="0"/>
          <a:chOff x="0" y="0"/>
          <a:chExt cx="0" cy="0"/>
        </a:xfrm>
      </p:grpSpPr>
      <p:pic>
        <p:nvPicPr>
          <p:cNvPr id="47" name="Google Shape;47;p4"/>
          <p:cNvPicPr preferRelativeResize="0"/>
          <p:nvPr/>
        </p:nvPicPr>
        <p:blipFill>
          <a:blip r:embed="rId2">
            <a:alphaModFix/>
          </a:blip>
          <a:stretch>
            <a:fillRect/>
          </a:stretch>
        </p:blipFill>
        <p:spPr>
          <a:xfrm>
            <a:off x="1678574" y="1399325"/>
            <a:ext cx="5786850" cy="2197649"/>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ver">
  <p:cSld name="TITLE_1_1">
    <p:spTree>
      <p:nvGrpSpPr>
        <p:cNvPr id="48" name="Shape 48"/>
        <p:cNvGrpSpPr/>
        <p:nvPr/>
      </p:nvGrpSpPr>
      <p:grpSpPr>
        <a:xfrm>
          <a:off x="0" y="0"/>
          <a:ext cx="0" cy="0"/>
          <a:chOff x="0" y="0"/>
          <a:chExt cx="0" cy="0"/>
        </a:xfrm>
      </p:grpSpPr>
      <p:pic>
        <p:nvPicPr>
          <p:cNvPr id="49" name="Google Shape;49;p5"/>
          <p:cNvPicPr preferRelativeResize="0"/>
          <p:nvPr/>
        </p:nvPicPr>
        <p:blipFill>
          <a:blip r:embed="rId2">
            <a:alphaModFix/>
          </a:blip>
          <a:stretch>
            <a:fillRect/>
          </a:stretch>
        </p:blipFill>
        <p:spPr>
          <a:xfrm>
            <a:off x="3651075" y="4216775"/>
            <a:ext cx="1841852" cy="699500"/>
          </a:xfrm>
          <a:prstGeom prst="rect">
            <a:avLst/>
          </a:prstGeom>
          <a:noFill/>
          <a:ln>
            <a:noFill/>
          </a:ln>
        </p:spPr>
      </p:pic>
      <p:sp>
        <p:nvSpPr>
          <p:cNvPr id="50" name="Google Shape;50;p5"/>
          <p:cNvSpPr txBox="1"/>
          <p:nvPr>
            <p:ph type="ctrTitle"/>
          </p:nvPr>
        </p:nvSpPr>
        <p:spPr>
          <a:xfrm>
            <a:off x="1216050" y="2188432"/>
            <a:ext cx="6711900" cy="2052600"/>
          </a:xfrm>
          <a:prstGeom prst="rect">
            <a:avLst/>
          </a:prstGeom>
        </p:spPr>
        <p:txBody>
          <a:bodyPr anchorCtr="0" anchor="t" bIns="91425" lIns="91425" spcFirstLastPara="1" rIns="91425" wrap="square" tIns="91425"/>
          <a:lstStyle>
            <a:lvl1pPr lvl="0" rtl="0" algn="ctr">
              <a:lnSpc>
                <a:spcPct val="120000"/>
              </a:lnSpc>
              <a:spcBef>
                <a:spcPts val="0"/>
              </a:spcBef>
              <a:spcAft>
                <a:spcPts val="0"/>
              </a:spcAft>
              <a:buSzPts val="4800"/>
              <a:buNone/>
              <a:defRPr sz="4800"/>
            </a:lvl1pPr>
            <a:lvl2pPr lvl="1" rtl="0" algn="ctr">
              <a:lnSpc>
                <a:spcPct val="120000"/>
              </a:lnSpc>
              <a:spcBef>
                <a:spcPts val="0"/>
              </a:spcBef>
              <a:spcAft>
                <a:spcPts val="0"/>
              </a:spcAft>
              <a:buSzPts val="4800"/>
              <a:buNone/>
              <a:defRPr sz="4800"/>
            </a:lvl2pPr>
            <a:lvl3pPr lvl="2" rtl="0" algn="ctr">
              <a:lnSpc>
                <a:spcPct val="120000"/>
              </a:lnSpc>
              <a:spcBef>
                <a:spcPts val="0"/>
              </a:spcBef>
              <a:spcAft>
                <a:spcPts val="0"/>
              </a:spcAft>
              <a:buSzPts val="4800"/>
              <a:buNone/>
              <a:defRPr sz="4800"/>
            </a:lvl3pPr>
            <a:lvl4pPr lvl="3" rtl="0" algn="ctr">
              <a:lnSpc>
                <a:spcPct val="120000"/>
              </a:lnSpc>
              <a:spcBef>
                <a:spcPts val="0"/>
              </a:spcBef>
              <a:spcAft>
                <a:spcPts val="0"/>
              </a:spcAft>
              <a:buSzPts val="4800"/>
              <a:buNone/>
              <a:defRPr sz="4800"/>
            </a:lvl4pPr>
            <a:lvl5pPr lvl="4" rtl="0" algn="ctr">
              <a:lnSpc>
                <a:spcPct val="120000"/>
              </a:lnSpc>
              <a:spcBef>
                <a:spcPts val="0"/>
              </a:spcBef>
              <a:spcAft>
                <a:spcPts val="0"/>
              </a:spcAft>
              <a:buSzPts val="4800"/>
              <a:buNone/>
              <a:defRPr sz="4800"/>
            </a:lvl5pPr>
            <a:lvl6pPr lvl="5" rtl="0" algn="ctr">
              <a:lnSpc>
                <a:spcPct val="120000"/>
              </a:lnSpc>
              <a:spcBef>
                <a:spcPts val="0"/>
              </a:spcBef>
              <a:spcAft>
                <a:spcPts val="0"/>
              </a:spcAft>
              <a:buSzPts val="4800"/>
              <a:buNone/>
              <a:defRPr sz="4800"/>
            </a:lvl6pPr>
            <a:lvl7pPr lvl="6" rtl="0" algn="ctr">
              <a:lnSpc>
                <a:spcPct val="120000"/>
              </a:lnSpc>
              <a:spcBef>
                <a:spcPts val="0"/>
              </a:spcBef>
              <a:spcAft>
                <a:spcPts val="0"/>
              </a:spcAft>
              <a:buSzPts val="4800"/>
              <a:buNone/>
              <a:defRPr sz="4800"/>
            </a:lvl7pPr>
            <a:lvl8pPr lvl="7" rtl="0" algn="ctr">
              <a:lnSpc>
                <a:spcPct val="120000"/>
              </a:lnSpc>
              <a:spcBef>
                <a:spcPts val="0"/>
              </a:spcBef>
              <a:spcAft>
                <a:spcPts val="0"/>
              </a:spcAft>
              <a:buSzPts val="4800"/>
              <a:buNone/>
              <a:defRPr sz="4800"/>
            </a:lvl8pPr>
            <a:lvl9pPr lvl="8" rtl="0" algn="ctr">
              <a:lnSpc>
                <a:spcPct val="120000"/>
              </a:lnSpc>
              <a:spcBef>
                <a:spcPts val="0"/>
              </a:spcBef>
              <a:spcAft>
                <a:spcPts val="0"/>
              </a:spcAft>
              <a:buSzPts val="4800"/>
              <a:buNone/>
              <a:defRPr sz="4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arge Branded Typeface">
  <p:cSld name="SECTION_HEADER_1">
    <p:spTree>
      <p:nvGrpSpPr>
        <p:cNvPr id="51" name="Shape 51"/>
        <p:cNvGrpSpPr/>
        <p:nvPr/>
      </p:nvGrpSpPr>
      <p:grpSpPr>
        <a:xfrm>
          <a:off x="0" y="0"/>
          <a:ext cx="0" cy="0"/>
          <a:chOff x="0" y="0"/>
          <a:chExt cx="0" cy="0"/>
        </a:xfrm>
      </p:grpSpPr>
      <p:sp>
        <p:nvSpPr>
          <p:cNvPr id="52" name="Google Shape;52;p6"/>
          <p:cNvSpPr txBox="1"/>
          <p:nvPr>
            <p:ph type="title"/>
          </p:nvPr>
        </p:nvSpPr>
        <p:spPr>
          <a:xfrm>
            <a:off x="612450" y="2150850"/>
            <a:ext cx="7920000" cy="841800"/>
          </a:xfrm>
          <a:prstGeom prst="rect">
            <a:avLst/>
          </a:prstGeom>
        </p:spPr>
        <p:txBody>
          <a:bodyPr anchorCtr="0" anchor="ctr" bIns="91425" lIns="91425" spcFirstLastPara="1" rIns="91425" wrap="square" tIns="91425"/>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53" name="Google Shape;53;p6"/>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rgbClr val="9AA0A6"/>
                </a:solidFill>
                <a:latin typeface="Roboto"/>
                <a:ea typeface="Roboto"/>
                <a:cs typeface="Roboto"/>
                <a:sym typeface="Roboto"/>
              </a:defRPr>
            </a:lvl1pPr>
            <a:lvl2pPr lvl="1" rtl="0" algn="r">
              <a:buNone/>
              <a:defRPr sz="700">
                <a:solidFill>
                  <a:srgbClr val="9AA0A6"/>
                </a:solidFill>
                <a:latin typeface="Roboto"/>
                <a:ea typeface="Roboto"/>
                <a:cs typeface="Roboto"/>
                <a:sym typeface="Roboto"/>
              </a:defRPr>
            </a:lvl2pPr>
            <a:lvl3pPr lvl="2" rtl="0" algn="r">
              <a:buNone/>
              <a:defRPr sz="700">
                <a:solidFill>
                  <a:srgbClr val="9AA0A6"/>
                </a:solidFill>
                <a:latin typeface="Roboto"/>
                <a:ea typeface="Roboto"/>
                <a:cs typeface="Roboto"/>
                <a:sym typeface="Roboto"/>
              </a:defRPr>
            </a:lvl3pPr>
            <a:lvl4pPr lvl="3" rtl="0" algn="r">
              <a:buNone/>
              <a:defRPr sz="700">
                <a:solidFill>
                  <a:srgbClr val="9AA0A6"/>
                </a:solidFill>
                <a:latin typeface="Roboto"/>
                <a:ea typeface="Roboto"/>
                <a:cs typeface="Roboto"/>
                <a:sym typeface="Roboto"/>
              </a:defRPr>
            </a:lvl4pPr>
            <a:lvl5pPr lvl="4" rtl="0" algn="r">
              <a:buNone/>
              <a:defRPr sz="700">
                <a:solidFill>
                  <a:srgbClr val="9AA0A6"/>
                </a:solidFill>
                <a:latin typeface="Roboto"/>
                <a:ea typeface="Roboto"/>
                <a:cs typeface="Roboto"/>
                <a:sym typeface="Roboto"/>
              </a:defRPr>
            </a:lvl5pPr>
            <a:lvl6pPr lvl="5" rtl="0" algn="r">
              <a:buNone/>
              <a:defRPr sz="700">
                <a:solidFill>
                  <a:srgbClr val="9AA0A6"/>
                </a:solidFill>
                <a:latin typeface="Roboto"/>
                <a:ea typeface="Roboto"/>
                <a:cs typeface="Roboto"/>
                <a:sym typeface="Roboto"/>
              </a:defRPr>
            </a:lvl6pPr>
            <a:lvl7pPr lvl="6" rtl="0" algn="r">
              <a:buNone/>
              <a:defRPr sz="700">
                <a:solidFill>
                  <a:srgbClr val="9AA0A6"/>
                </a:solidFill>
                <a:latin typeface="Roboto"/>
                <a:ea typeface="Roboto"/>
                <a:cs typeface="Roboto"/>
                <a:sym typeface="Roboto"/>
              </a:defRPr>
            </a:lvl7pPr>
            <a:lvl8pPr lvl="7" rtl="0" algn="r">
              <a:buNone/>
              <a:defRPr sz="700">
                <a:solidFill>
                  <a:srgbClr val="9AA0A6"/>
                </a:solidFill>
                <a:latin typeface="Roboto"/>
                <a:ea typeface="Roboto"/>
                <a:cs typeface="Roboto"/>
                <a:sym typeface="Roboto"/>
              </a:defRPr>
            </a:lvl8pPr>
            <a:lvl9pPr lvl="8" rtl="0" algn="r">
              <a:buNone/>
              <a:defRPr sz="700">
                <a:solidFill>
                  <a:srgbClr val="9AA0A6"/>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6"/>
          <p:cNvSpPr txBox="1"/>
          <p:nvPr>
            <p:ph idx="2"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rgbClr val="9AA0A6"/>
                </a:solidFill>
                <a:latin typeface="Roboto"/>
                <a:ea typeface="Roboto"/>
                <a:cs typeface="Roboto"/>
                <a:sym typeface="Roboto"/>
              </a:defRPr>
            </a:lvl1pPr>
            <a:lvl2pPr lvl="1" rtl="0">
              <a:buNone/>
              <a:defRPr sz="700">
                <a:solidFill>
                  <a:srgbClr val="9AA0A6"/>
                </a:solidFill>
                <a:latin typeface="Roboto"/>
                <a:ea typeface="Roboto"/>
                <a:cs typeface="Roboto"/>
                <a:sym typeface="Roboto"/>
              </a:defRPr>
            </a:lvl2pPr>
            <a:lvl3pPr lvl="2" rtl="0">
              <a:buNone/>
              <a:defRPr sz="700">
                <a:solidFill>
                  <a:srgbClr val="9AA0A6"/>
                </a:solidFill>
                <a:latin typeface="Roboto"/>
                <a:ea typeface="Roboto"/>
                <a:cs typeface="Roboto"/>
                <a:sym typeface="Roboto"/>
              </a:defRPr>
            </a:lvl3pPr>
            <a:lvl4pPr lvl="3" rtl="0">
              <a:buNone/>
              <a:defRPr sz="700">
                <a:solidFill>
                  <a:srgbClr val="9AA0A6"/>
                </a:solidFill>
                <a:latin typeface="Roboto"/>
                <a:ea typeface="Roboto"/>
                <a:cs typeface="Roboto"/>
                <a:sym typeface="Roboto"/>
              </a:defRPr>
            </a:lvl4pPr>
            <a:lvl5pPr lvl="4" rtl="0">
              <a:buNone/>
              <a:defRPr sz="700">
                <a:solidFill>
                  <a:srgbClr val="9AA0A6"/>
                </a:solidFill>
                <a:latin typeface="Roboto"/>
                <a:ea typeface="Roboto"/>
                <a:cs typeface="Roboto"/>
                <a:sym typeface="Roboto"/>
              </a:defRPr>
            </a:lvl5pPr>
            <a:lvl6pPr lvl="5" rtl="0">
              <a:buNone/>
              <a:defRPr sz="700">
                <a:solidFill>
                  <a:srgbClr val="9AA0A6"/>
                </a:solidFill>
                <a:latin typeface="Roboto"/>
                <a:ea typeface="Roboto"/>
                <a:cs typeface="Roboto"/>
                <a:sym typeface="Roboto"/>
              </a:defRPr>
            </a:lvl6pPr>
            <a:lvl7pPr lvl="6" rtl="0">
              <a:buNone/>
              <a:defRPr sz="700">
                <a:solidFill>
                  <a:srgbClr val="9AA0A6"/>
                </a:solidFill>
                <a:latin typeface="Roboto"/>
                <a:ea typeface="Roboto"/>
                <a:cs typeface="Roboto"/>
                <a:sym typeface="Roboto"/>
              </a:defRPr>
            </a:lvl7pPr>
            <a:lvl8pPr lvl="7" rtl="0">
              <a:buNone/>
              <a:defRPr sz="700">
                <a:solidFill>
                  <a:srgbClr val="9AA0A6"/>
                </a:solidFill>
                <a:latin typeface="Roboto"/>
                <a:ea typeface="Roboto"/>
                <a:cs typeface="Roboto"/>
                <a:sym typeface="Roboto"/>
              </a:defRPr>
            </a:lvl8pPr>
            <a:lvl9pPr lvl="8" rtl="0">
              <a:buNone/>
              <a:defRPr sz="700">
                <a:solidFill>
                  <a:srgbClr val="9AA0A6"/>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3 + Body 1" type="tx">
  <p:cSld name="TITLE_AND_BODY">
    <p:spTree>
      <p:nvGrpSpPr>
        <p:cNvPr id="55" name="Shape 55"/>
        <p:cNvGrpSpPr/>
        <p:nvPr/>
      </p:nvGrpSpPr>
      <p:grpSpPr>
        <a:xfrm>
          <a:off x="0" y="0"/>
          <a:ext cx="0" cy="0"/>
          <a:chOff x="0" y="0"/>
          <a:chExt cx="0" cy="0"/>
        </a:xfrm>
      </p:grpSpPr>
      <p:sp>
        <p:nvSpPr>
          <p:cNvPr id="56" name="Google Shape;56;p7"/>
          <p:cNvSpPr txBox="1"/>
          <p:nvPr>
            <p:ph type="title"/>
          </p:nvPr>
        </p:nvSpPr>
        <p:spPr>
          <a:xfrm>
            <a:off x="500400" y="970700"/>
            <a:ext cx="8024400" cy="464700"/>
          </a:xfrm>
          <a:prstGeom prst="rect">
            <a:avLst/>
          </a:prstGeom>
        </p:spPr>
        <p:txBody>
          <a:bodyPr anchorCtr="0" anchor="t" bIns="91425" lIns="91425" spcFirstLastPara="1" rIns="91425" wrap="square" tIns="91425"/>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7" name="Google Shape;57;p7"/>
          <p:cNvSpPr txBox="1"/>
          <p:nvPr>
            <p:ph idx="1" type="body"/>
          </p:nvPr>
        </p:nvSpPr>
        <p:spPr>
          <a:xfrm>
            <a:off x="500400" y="1598540"/>
            <a:ext cx="6810900" cy="2772600"/>
          </a:xfrm>
          <a:prstGeom prst="rect">
            <a:avLst/>
          </a:prstGeom>
        </p:spPr>
        <p:txBody>
          <a:bodyPr anchorCtr="0" anchor="t" bIns="91425" lIns="91425" spcFirstLastPara="1" rIns="91425" wrap="square" tIns="91425"/>
          <a:lstStyle>
            <a:lvl1pPr indent="-323850" lvl="0" marL="457200" rtl="0">
              <a:lnSpc>
                <a:spcPct val="130000"/>
              </a:lnSpc>
              <a:spcBef>
                <a:spcPts val="0"/>
              </a:spcBef>
              <a:spcAft>
                <a:spcPts val="0"/>
              </a:spcAft>
              <a:buSzPts val="1500"/>
              <a:buChar char="●"/>
              <a:defRPr sz="1500"/>
            </a:lvl1pPr>
            <a:lvl2pPr indent="-323850" lvl="1" marL="914400" rtl="0">
              <a:spcBef>
                <a:spcPts val="1600"/>
              </a:spcBef>
              <a:spcAft>
                <a:spcPts val="0"/>
              </a:spcAft>
              <a:buSzPts val="1500"/>
              <a:buChar char="○"/>
              <a:defRPr sz="1500"/>
            </a:lvl2pPr>
            <a:lvl3pPr indent="-323850" lvl="2" marL="1371600" rtl="0">
              <a:spcBef>
                <a:spcPts val="1600"/>
              </a:spcBef>
              <a:spcAft>
                <a:spcPts val="0"/>
              </a:spcAft>
              <a:buSzPts val="1500"/>
              <a:buChar char="■"/>
              <a:defRPr sz="1500"/>
            </a:lvl3pPr>
            <a:lvl4pPr indent="-323850" lvl="3" marL="1828800" rtl="0">
              <a:spcBef>
                <a:spcPts val="1600"/>
              </a:spcBef>
              <a:spcAft>
                <a:spcPts val="0"/>
              </a:spcAft>
              <a:buSzPts val="1500"/>
              <a:buChar char="●"/>
              <a:defRPr sz="1500"/>
            </a:lvl4pPr>
            <a:lvl5pPr indent="-323850" lvl="4" marL="2286000" rtl="0">
              <a:spcBef>
                <a:spcPts val="1600"/>
              </a:spcBef>
              <a:spcAft>
                <a:spcPts val="0"/>
              </a:spcAft>
              <a:buSzPts val="1500"/>
              <a:buChar char="○"/>
              <a:defRPr sz="1500"/>
            </a:lvl5pPr>
            <a:lvl6pPr indent="-323850" lvl="5" marL="2743200" rtl="0">
              <a:spcBef>
                <a:spcPts val="1600"/>
              </a:spcBef>
              <a:spcAft>
                <a:spcPts val="0"/>
              </a:spcAft>
              <a:buSzPts val="1500"/>
              <a:buChar char="■"/>
              <a:defRPr sz="1500"/>
            </a:lvl6pPr>
            <a:lvl7pPr indent="-323850" lvl="6" marL="3200400" rtl="0">
              <a:spcBef>
                <a:spcPts val="1600"/>
              </a:spcBef>
              <a:spcAft>
                <a:spcPts val="0"/>
              </a:spcAft>
              <a:buSzPts val="1500"/>
              <a:buChar char="●"/>
              <a:defRPr sz="1500"/>
            </a:lvl7pPr>
            <a:lvl8pPr indent="-323850" lvl="7" marL="3657600" rtl="0">
              <a:spcBef>
                <a:spcPts val="1600"/>
              </a:spcBef>
              <a:spcAft>
                <a:spcPts val="0"/>
              </a:spcAft>
              <a:buSzPts val="1500"/>
              <a:buChar char="○"/>
              <a:defRPr sz="1500"/>
            </a:lvl8pPr>
            <a:lvl9pPr indent="-323850" lvl="8" marL="4114800" rtl="0">
              <a:spcBef>
                <a:spcPts val="1600"/>
              </a:spcBef>
              <a:spcAft>
                <a:spcPts val="1600"/>
              </a:spcAft>
              <a:buSzPts val="1500"/>
              <a:buChar char="■"/>
              <a:defRPr sz="1500"/>
            </a:lvl9pPr>
          </a:lstStyle>
          <a:p/>
        </p:txBody>
      </p:sp>
      <p:sp>
        <p:nvSpPr>
          <p:cNvPr id="58" name="Google Shape;58;p7"/>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rgbClr val="9AA0A6"/>
                </a:solidFill>
                <a:latin typeface="Roboto"/>
                <a:ea typeface="Roboto"/>
                <a:cs typeface="Roboto"/>
                <a:sym typeface="Roboto"/>
              </a:defRPr>
            </a:lvl1pPr>
            <a:lvl2pPr lvl="1" rtl="0" algn="r">
              <a:buNone/>
              <a:defRPr sz="700">
                <a:solidFill>
                  <a:srgbClr val="9AA0A6"/>
                </a:solidFill>
                <a:latin typeface="Roboto"/>
                <a:ea typeface="Roboto"/>
                <a:cs typeface="Roboto"/>
                <a:sym typeface="Roboto"/>
              </a:defRPr>
            </a:lvl2pPr>
            <a:lvl3pPr lvl="2" rtl="0" algn="r">
              <a:buNone/>
              <a:defRPr sz="700">
                <a:solidFill>
                  <a:srgbClr val="9AA0A6"/>
                </a:solidFill>
                <a:latin typeface="Roboto"/>
                <a:ea typeface="Roboto"/>
                <a:cs typeface="Roboto"/>
                <a:sym typeface="Roboto"/>
              </a:defRPr>
            </a:lvl3pPr>
            <a:lvl4pPr lvl="3" rtl="0" algn="r">
              <a:buNone/>
              <a:defRPr sz="700">
                <a:solidFill>
                  <a:srgbClr val="9AA0A6"/>
                </a:solidFill>
                <a:latin typeface="Roboto"/>
                <a:ea typeface="Roboto"/>
                <a:cs typeface="Roboto"/>
                <a:sym typeface="Roboto"/>
              </a:defRPr>
            </a:lvl4pPr>
            <a:lvl5pPr lvl="4" rtl="0" algn="r">
              <a:buNone/>
              <a:defRPr sz="700">
                <a:solidFill>
                  <a:srgbClr val="9AA0A6"/>
                </a:solidFill>
                <a:latin typeface="Roboto"/>
                <a:ea typeface="Roboto"/>
                <a:cs typeface="Roboto"/>
                <a:sym typeface="Roboto"/>
              </a:defRPr>
            </a:lvl5pPr>
            <a:lvl6pPr lvl="5" rtl="0" algn="r">
              <a:buNone/>
              <a:defRPr sz="700">
                <a:solidFill>
                  <a:srgbClr val="9AA0A6"/>
                </a:solidFill>
                <a:latin typeface="Roboto"/>
                <a:ea typeface="Roboto"/>
                <a:cs typeface="Roboto"/>
                <a:sym typeface="Roboto"/>
              </a:defRPr>
            </a:lvl6pPr>
            <a:lvl7pPr lvl="6" rtl="0" algn="r">
              <a:buNone/>
              <a:defRPr sz="700">
                <a:solidFill>
                  <a:srgbClr val="9AA0A6"/>
                </a:solidFill>
                <a:latin typeface="Roboto"/>
                <a:ea typeface="Roboto"/>
                <a:cs typeface="Roboto"/>
                <a:sym typeface="Roboto"/>
              </a:defRPr>
            </a:lvl7pPr>
            <a:lvl8pPr lvl="7" rtl="0" algn="r">
              <a:buNone/>
              <a:defRPr sz="700">
                <a:solidFill>
                  <a:srgbClr val="9AA0A6"/>
                </a:solidFill>
                <a:latin typeface="Roboto"/>
                <a:ea typeface="Roboto"/>
                <a:cs typeface="Roboto"/>
                <a:sym typeface="Roboto"/>
              </a:defRPr>
            </a:lvl8pPr>
            <a:lvl9pPr lvl="8" rtl="0" algn="r">
              <a:buNone/>
              <a:defRPr sz="700">
                <a:solidFill>
                  <a:srgbClr val="9AA0A6"/>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7"/>
          <p:cNvSpPr txBox="1"/>
          <p:nvPr>
            <p:ph idx="2"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rgbClr val="9AA0A6"/>
                </a:solidFill>
                <a:latin typeface="Roboto"/>
                <a:ea typeface="Roboto"/>
                <a:cs typeface="Roboto"/>
                <a:sym typeface="Roboto"/>
              </a:defRPr>
            </a:lvl1pPr>
            <a:lvl2pPr lvl="1" rtl="0">
              <a:buNone/>
              <a:defRPr sz="700">
                <a:solidFill>
                  <a:srgbClr val="9AA0A6"/>
                </a:solidFill>
                <a:latin typeface="Roboto"/>
                <a:ea typeface="Roboto"/>
                <a:cs typeface="Roboto"/>
                <a:sym typeface="Roboto"/>
              </a:defRPr>
            </a:lvl2pPr>
            <a:lvl3pPr lvl="2" rtl="0">
              <a:buNone/>
              <a:defRPr sz="700">
                <a:solidFill>
                  <a:srgbClr val="9AA0A6"/>
                </a:solidFill>
                <a:latin typeface="Roboto"/>
                <a:ea typeface="Roboto"/>
                <a:cs typeface="Roboto"/>
                <a:sym typeface="Roboto"/>
              </a:defRPr>
            </a:lvl3pPr>
            <a:lvl4pPr lvl="3" rtl="0">
              <a:buNone/>
              <a:defRPr sz="700">
                <a:solidFill>
                  <a:srgbClr val="9AA0A6"/>
                </a:solidFill>
                <a:latin typeface="Roboto"/>
                <a:ea typeface="Roboto"/>
                <a:cs typeface="Roboto"/>
                <a:sym typeface="Roboto"/>
              </a:defRPr>
            </a:lvl4pPr>
            <a:lvl5pPr lvl="4" rtl="0">
              <a:buNone/>
              <a:defRPr sz="700">
                <a:solidFill>
                  <a:srgbClr val="9AA0A6"/>
                </a:solidFill>
                <a:latin typeface="Roboto"/>
                <a:ea typeface="Roboto"/>
                <a:cs typeface="Roboto"/>
                <a:sym typeface="Roboto"/>
              </a:defRPr>
            </a:lvl5pPr>
            <a:lvl6pPr lvl="5" rtl="0">
              <a:buNone/>
              <a:defRPr sz="700">
                <a:solidFill>
                  <a:srgbClr val="9AA0A6"/>
                </a:solidFill>
                <a:latin typeface="Roboto"/>
                <a:ea typeface="Roboto"/>
                <a:cs typeface="Roboto"/>
                <a:sym typeface="Roboto"/>
              </a:defRPr>
            </a:lvl6pPr>
            <a:lvl7pPr lvl="6" rtl="0">
              <a:buNone/>
              <a:defRPr sz="700">
                <a:solidFill>
                  <a:srgbClr val="9AA0A6"/>
                </a:solidFill>
                <a:latin typeface="Roboto"/>
                <a:ea typeface="Roboto"/>
                <a:cs typeface="Roboto"/>
                <a:sym typeface="Roboto"/>
              </a:defRPr>
            </a:lvl7pPr>
            <a:lvl8pPr lvl="7" rtl="0">
              <a:buNone/>
              <a:defRPr sz="700">
                <a:solidFill>
                  <a:srgbClr val="9AA0A6"/>
                </a:solidFill>
                <a:latin typeface="Roboto"/>
                <a:ea typeface="Roboto"/>
                <a:cs typeface="Roboto"/>
                <a:sym typeface="Roboto"/>
              </a:defRPr>
            </a:lvl8pPr>
            <a:lvl9pPr lvl="8" rtl="0">
              <a:buNone/>
              <a:defRPr sz="700">
                <a:solidFill>
                  <a:srgbClr val="9AA0A6"/>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 3 + Body 2">
  <p:cSld name="TITLE_AND_BODY_2">
    <p:spTree>
      <p:nvGrpSpPr>
        <p:cNvPr id="60" name="Shape 60"/>
        <p:cNvGrpSpPr/>
        <p:nvPr/>
      </p:nvGrpSpPr>
      <p:grpSpPr>
        <a:xfrm>
          <a:off x="0" y="0"/>
          <a:ext cx="0" cy="0"/>
          <a:chOff x="0" y="0"/>
          <a:chExt cx="0" cy="0"/>
        </a:xfrm>
      </p:grpSpPr>
      <p:sp>
        <p:nvSpPr>
          <p:cNvPr id="61" name="Google Shape;61;p8"/>
          <p:cNvSpPr txBox="1"/>
          <p:nvPr>
            <p:ph type="title"/>
          </p:nvPr>
        </p:nvSpPr>
        <p:spPr>
          <a:xfrm>
            <a:off x="500400" y="970700"/>
            <a:ext cx="8024400" cy="464700"/>
          </a:xfrm>
          <a:prstGeom prst="rect">
            <a:avLst/>
          </a:prstGeom>
        </p:spPr>
        <p:txBody>
          <a:bodyPr anchorCtr="0" anchor="t" bIns="91425" lIns="91425" spcFirstLastPara="1" rIns="91425" wrap="square" tIns="91425"/>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2" name="Google Shape;62;p8"/>
          <p:cNvSpPr txBox="1"/>
          <p:nvPr>
            <p:ph idx="1" type="body"/>
          </p:nvPr>
        </p:nvSpPr>
        <p:spPr>
          <a:xfrm>
            <a:off x="500400" y="1596964"/>
            <a:ext cx="3653700" cy="2772600"/>
          </a:xfrm>
          <a:prstGeom prst="rect">
            <a:avLst/>
          </a:prstGeom>
        </p:spPr>
        <p:txBody>
          <a:bodyPr anchorCtr="0" anchor="t" bIns="91425" lIns="91425" spcFirstLastPara="1" rIns="91425" wrap="square" tIns="91425"/>
          <a:lstStyle>
            <a:lvl1pPr indent="-323850" lvl="0" marL="457200" rtl="0">
              <a:lnSpc>
                <a:spcPct val="130000"/>
              </a:lnSpc>
              <a:spcBef>
                <a:spcPts val="0"/>
              </a:spcBef>
              <a:spcAft>
                <a:spcPts val="0"/>
              </a:spcAft>
              <a:buSzPts val="1500"/>
              <a:buChar char="●"/>
              <a:defRPr sz="1500"/>
            </a:lvl1pPr>
            <a:lvl2pPr indent="-323850" lvl="1" marL="914400" rtl="0">
              <a:spcBef>
                <a:spcPts val="1600"/>
              </a:spcBef>
              <a:spcAft>
                <a:spcPts val="0"/>
              </a:spcAft>
              <a:buSzPts val="1500"/>
              <a:buChar char="○"/>
              <a:defRPr sz="1500"/>
            </a:lvl2pPr>
            <a:lvl3pPr indent="-323850" lvl="2" marL="1371600" rtl="0">
              <a:spcBef>
                <a:spcPts val="1600"/>
              </a:spcBef>
              <a:spcAft>
                <a:spcPts val="0"/>
              </a:spcAft>
              <a:buSzPts val="1500"/>
              <a:buChar char="■"/>
              <a:defRPr sz="1500"/>
            </a:lvl3pPr>
            <a:lvl4pPr indent="-323850" lvl="3" marL="1828800" rtl="0">
              <a:spcBef>
                <a:spcPts val="1600"/>
              </a:spcBef>
              <a:spcAft>
                <a:spcPts val="0"/>
              </a:spcAft>
              <a:buSzPts val="1500"/>
              <a:buChar char="●"/>
              <a:defRPr sz="1500"/>
            </a:lvl4pPr>
            <a:lvl5pPr indent="-323850" lvl="4" marL="2286000" rtl="0">
              <a:spcBef>
                <a:spcPts val="1600"/>
              </a:spcBef>
              <a:spcAft>
                <a:spcPts val="0"/>
              </a:spcAft>
              <a:buSzPts val="1500"/>
              <a:buChar char="○"/>
              <a:defRPr sz="1500"/>
            </a:lvl5pPr>
            <a:lvl6pPr indent="-323850" lvl="5" marL="2743200" rtl="0">
              <a:spcBef>
                <a:spcPts val="1600"/>
              </a:spcBef>
              <a:spcAft>
                <a:spcPts val="0"/>
              </a:spcAft>
              <a:buSzPts val="1500"/>
              <a:buChar char="■"/>
              <a:defRPr sz="1500"/>
            </a:lvl6pPr>
            <a:lvl7pPr indent="-323850" lvl="6" marL="3200400" rtl="0">
              <a:spcBef>
                <a:spcPts val="1600"/>
              </a:spcBef>
              <a:spcAft>
                <a:spcPts val="0"/>
              </a:spcAft>
              <a:buSzPts val="1500"/>
              <a:buChar char="●"/>
              <a:defRPr sz="1500"/>
            </a:lvl7pPr>
            <a:lvl8pPr indent="-323850" lvl="7" marL="3657600" rtl="0">
              <a:spcBef>
                <a:spcPts val="1600"/>
              </a:spcBef>
              <a:spcAft>
                <a:spcPts val="0"/>
              </a:spcAft>
              <a:buSzPts val="1500"/>
              <a:buChar char="○"/>
              <a:defRPr sz="1500"/>
            </a:lvl8pPr>
            <a:lvl9pPr indent="-323850" lvl="8" marL="4114800" rtl="0">
              <a:spcBef>
                <a:spcPts val="1600"/>
              </a:spcBef>
              <a:spcAft>
                <a:spcPts val="1600"/>
              </a:spcAft>
              <a:buSzPts val="1500"/>
              <a:buChar char="■"/>
              <a:defRPr sz="1500"/>
            </a:lvl9pPr>
          </a:lstStyle>
          <a:p/>
        </p:txBody>
      </p:sp>
      <p:sp>
        <p:nvSpPr>
          <p:cNvPr id="63" name="Google Shape;63;p8"/>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rgbClr val="9AA0A6"/>
                </a:solidFill>
                <a:latin typeface="Roboto"/>
                <a:ea typeface="Roboto"/>
                <a:cs typeface="Roboto"/>
                <a:sym typeface="Roboto"/>
              </a:defRPr>
            </a:lvl1pPr>
            <a:lvl2pPr lvl="1" rtl="0" algn="r">
              <a:buNone/>
              <a:defRPr sz="700">
                <a:solidFill>
                  <a:srgbClr val="9AA0A6"/>
                </a:solidFill>
                <a:latin typeface="Roboto"/>
                <a:ea typeface="Roboto"/>
                <a:cs typeface="Roboto"/>
                <a:sym typeface="Roboto"/>
              </a:defRPr>
            </a:lvl2pPr>
            <a:lvl3pPr lvl="2" rtl="0" algn="r">
              <a:buNone/>
              <a:defRPr sz="700">
                <a:solidFill>
                  <a:srgbClr val="9AA0A6"/>
                </a:solidFill>
                <a:latin typeface="Roboto"/>
                <a:ea typeface="Roboto"/>
                <a:cs typeface="Roboto"/>
                <a:sym typeface="Roboto"/>
              </a:defRPr>
            </a:lvl3pPr>
            <a:lvl4pPr lvl="3" rtl="0" algn="r">
              <a:buNone/>
              <a:defRPr sz="700">
                <a:solidFill>
                  <a:srgbClr val="9AA0A6"/>
                </a:solidFill>
                <a:latin typeface="Roboto"/>
                <a:ea typeface="Roboto"/>
                <a:cs typeface="Roboto"/>
                <a:sym typeface="Roboto"/>
              </a:defRPr>
            </a:lvl4pPr>
            <a:lvl5pPr lvl="4" rtl="0" algn="r">
              <a:buNone/>
              <a:defRPr sz="700">
                <a:solidFill>
                  <a:srgbClr val="9AA0A6"/>
                </a:solidFill>
                <a:latin typeface="Roboto"/>
                <a:ea typeface="Roboto"/>
                <a:cs typeface="Roboto"/>
                <a:sym typeface="Roboto"/>
              </a:defRPr>
            </a:lvl5pPr>
            <a:lvl6pPr lvl="5" rtl="0" algn="r">
              <a:buNone/>
              <a:defRPr sz="700">
                <a:solidFill>
                  <a:srgbClr val="9AA0A6"/>
                </a:solidFill>
                <a:latin typeface="Roboto"/>
                <a:ea typeface="Roboto"/>
                <a:cs typeface="Roboto"/>
                <a:sym typeface="Roboto"/>
              </a:defRPr>
            </a:lvl6pPr>
            <a:lvl7pPr lvl="6" rtl="0" algn="r">
              <a:buNone/>
              <a:defRPr sz="700">
                <a:solidFill>
                  <a:srgbClr val="9AA0A6"/>
                </a:solidFill>
                <a:latin typeface="Roboto"/>
                <a:ea typeface="Roboto"/>
                <a:cs typeface="Roboto"/>
                <a:sym typeface="Roboto"/>
              </a:defRPr>
            </a:lvl7pPr>
            <a:lvl8pPr lvl="7" rtl="0" algn="r">
              <a:buNone/>
              <a:defRPr sz="700">
                <a:solidFill>
                  <a:srgbClr val="9AA0A6"/>
                </a:solidFill>
                <a:latin typeface="Roboto"/>
                <a:ea typeface="Roboto"/>
                <a:cs typeface="Roboto"/>
                <a:sym typeface="Roboto"/>
              </a:defRPr>
            </a:lvl8pPr>
            <a:lvl9pPr lvl="8" rtl="0" algn="r">
              <a:buNone/>
              <a:defRPr sz="700">
                <a:solidFill>
                  <a:srgbClr val="9AA0A6"/>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8"/>
          <p:cNvSpPr txBox="1"/>
          <p:nvPr>
            <p:ph idx="2"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rgbClr val="9AA0A6"/>
                </a:solidFill>
                <a:latin typeface="Roboto"/>
                <a:ea typeface="Roboto"/>
                <a:cs typeface="Roboto"/>
                <a:sym typeface="Roboto"/>
              </a:defRPr>
            </a:lvl1pPr>
            <a:lvl2pPr lvl="1" rtl="0">
              <a:buNone/>
              <a:defRPr sz="700">
                <a:solidFill>
                  <a:srgbClr val="9AA0A6"/>
                </a:solidFill>
                <a:latin typeface="Roboto"/>
                <a:ea typeface="Roboto"/>
                <a:cs typeface="Roboto"/>
                <a:sym typeface="Roboto"/>
              </a:defRPr>
            </a:lvl2pPr>
            <a:lvl3pPr lvl="2" rtl="0">
              <a:buNone/>
              <a:defRPr sz="700">
                <a:solidFill>
                  <a:srgbClr val="9AA0A6"/>
                </a:solidFill>
                <a:latin typeface="Roboto"/>
                <a:ea typeface="Roboto"/>
                <a:cs typeface="Roboto"/>
                <a:sym typeface="Roboto"/>
              </a:defRPr>
            </a:lvl3pPr>
            <a:lvl4pPr lvl="3" rtl="0">
              <a:buNone/>
              <a:defRPr sz="700">
                <a:solidFill>
                  <a:srgbClr val="9AA0A6"/>
                </a:solidFill>
                <a:latin typeface="Roboto"/>
                <a:ea typeface="Roboto"/>
                <a:cs typeface="Roboto"/>
                <a:sym typeface="Roboto"/>
              </a:defRPr>
            </a:lvl4pPr>
            <a:lvl5pPr lvl="4" rtl="0">
              <a:buNone/>
              <a:defRPr sz="700">
                <a:solidFill>
                  <a:srgbClr val="9AA0A6"/>
                </a:solidFill>
                <a:latin typeface="Roboto"/>
                <a:ea typeface="Roboto"/>
                <a:cs typeface="Roboto"/>
                <a:sym typeface="Roboto"/>
              </a:defRPr>
            </a:lvl5pPr>
            <a:lvl6pPr lvl="5" rtl="0">
              <a:buNone/>
              <a:defRPr sz="700">
                <a:solidFill>
                  <a:srgbClr val="9AA0A6"/>
                </a:solidFill>
                <a:latin typeface="Roboto"/>
                <a:ea typeface="Roboto"/>
                <a:cs typeface="Roboto"/>
                <a:sym typeface="Roboto"/>
              </a:defRPr>
            </a:lvl6pPr>
            <a:lvl7pPr lvl="6" rtl="0">
              <a:buNone/>
              <a:defRPr sz="700">
                <a:solidFill>
                  <a:srgbClr val="9AA0A6"/>
                </a:solidFill>
                <a:latin typeface="Roboto"/>
                <a:ea typeface="Roboto"/>
                <a:cs typeface="Roboto"/>
                <a:sym typeface="Roboto"/>
              </a:defRPr>
            </a:lvl7pPr>
            <a:lvl8pPr lvl="7" rtl="0">
              <a:buNone/>
              <a:defRPr sz="700">
                <a:solidFill>
                  <a:srgbClr val="9AA0A6"/>
                </a:solidFill>
                <a:latin typeface="Roboto"/>
                <a:ea typeface="Roboto"/>
                <a:cs typeface="Roboto"/>
                <a:sym typeface="Roboto"/>
              </a:defRPr>
            </a:lvl8pPr>
            <a:lvl9pPr lvl="8" rtl="0">
              <a:buNone/>
              <a:defRPr sz="700">
                <a:solidFill>
                  <a:srgbClr val="9AA0A6"/>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line2 + Body2">
  <p:cSld name="TITLE_AND_BODY_1_1">
    <p:bg>
      <p:bgPr>
        <a:solidFill>
          <a:srgbClr val="4285F3"/>
        </a:solidFill>
      </p:bgPr>
    </p:bg>
    <p:spTree>
      <p:nvGrpSpPr>
        <p:cNvPr id="65" name="Shape 65"/>
        <p:cNvGrpSpPr/>
        <p:nvPr/>
      </p:nvGrpSpPr>
      <p:grpSpPr>
        <a:xfrm>
          <a:off x="0" y="0"/>
          <a:ext cx="0" cy="0"/>
          <a:chOff x="0" y="0"/>
          <a:chExt cx="0" cy="0"/>
        </a:xfrm>
      </p:grpSpPr>
      <p:sp>
        <p:nvSpPr>
          <p:cNvPr id="66" name="Google Shape;66;p9"/>
          <p:cNvSpPr txBox="1"/>
          <p:nvPr>
            <p:ph type="title"/>
          </p:nvPr>
        </p:nvSpPr>
        <p:spPr>
          <a:xfrm>
            <a:off x="604900" y="437650"/>
            <a:ext cx="7923600" cy="36444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3000"/>
              <a:buNone/>
              <a:defRPr sz="3000">
                <a:solidFill>
                  <a:schemeClr val="lt1"/>
                </a:solidFill>
              </a:defRPr>
            </a:lvl1pPr>
            <a:lvl2pPr lvl="1" rtl="0" algn="ctr">
              <a:spcBef>
                <a:spcPts val="0"/>
              </a:spcBef>
              <a:spcAft>
                <a:spcPts val="0"/>
              </a:spcAft>
              <a:buClr>
                <a:srgbClr val="4285F3"/>
              </a:buClr>
              <a:buSzPts val="3000"/>
              <a:buNone/>
              <a:defRPr sz="3000">
                <a:solidFill>
                  <a:srgbClr val="4285F3"/>
                </a:solidFill>
              </a:defRPr>
            </a:lvl2pPr>
            <a:lvl3pPr lvl="2" rtl="0" algn="ctr">
              <a:spcBef>
                <a:spcPts val="0"/>
              </a:spcBef>
              <a:spcAft>
                <a:spcPts val="0"/>
              </a:spcAft>
              <a:buClr>
                <a:srgbClr val="4285F3"/>
              </a:buClr>
              <a:buSzPts val="3000"/>
              <a:buNone/>
              <a:defRPr sz="3000">
                <a:solidFill>
                  <a:srgbClr val="4285F3"/>
                </a:solidFill>
              </a:defRPr>
            </a:lvl3pPr>
            <a:lvl4pPr lvl="3" rtl="0" algn="ctr">
              <a:spcBef>
                <a:spcPts val="0"/>
              </a:spcBef>
              <a:spcAft>
                <a:spcPts val="0"/>
              </a:spcAft>
              <a:buClr>
                <a:srgbClr val="4285F3"/>
              </a:buClr>
              <a:buSzPts val="3000"/>
              <a:buNone/>
              <a:defRPr sz="3000">
                <a:solidFill>
                  <a:srgbClr val="4285F3"/>
                </a:solidFill>
              </a:defRPr>
            </a:lvl4pPr>
            <a:lvl5pPr lvl="4" rtl="0" algn="ctr">
              <a:spcBef>
                <a:spcPts val="0"/>
              </a:spcBef>
              <a:spcAft>
                <a:spcPts val="0"/>
              </a:spcAft>
              <a:buClr>
                <a:srgbClr val="4285F3"/>
              </a:buClr>
              <a:buSzPts val="3000"/>
              <a:buNone/>
              <a:defRPr sz="3000">
                <a:solidFill>
                  <a:srgbClr val="4285F3"/>
                </a:solidFill>
              </a:defRPr>
            </a:lvl5pPr>
            <a:lvl6pPr lvl="5" rtl="0" algn="ctr">
              <a:spcBef>
                <a:spcPts val="0"/>
              </a:spcBef>
              <a:spcAft>
                <a:spcPts val="0"/>
              </a:spcAft>
              <a:buClr>
                <a:srgbClr val="4285F3"/>
              </a:buClr>
              <a:buSzPts val="3000"/>
              <a:buNone/>
              <a:defRPr sz="3000">
                <a:solidFill>
                  <a:srgbClr val="4285F3"/>
                </a:solidFill>
              </a:defRPr>
            </a:lvl6pPr>
            <a:lvl7pPr lvl="6" rtl="0" algn="ctr">
              <a:spcBef>
                <a:spcPts val="0"/>
              </a:spcBef>
              <a:spcAft>
                <a:spcPts val="0"/>
              </a:spcAft>
              <a:buClr>
                <a:srgbClr val="4285F3"/>
              </a:buClr>
              <a:buSzPts val="3000"/>
              <a:buNone/>
              <a:defRPr sz="3000">
                <a:solidFill>
                  <a:srgbClr val="4285F3"/>
                </a:solidFill>
              </a:defRPr>
            </a:lvl7pPr>
            <a:lvl8pPr lvl="7" rtl="0" algn="ctr">
              <a:spcBef>
                <a:spcPts val="0"/>
              </a:spcBef>
              <a:spcAft>
                <a:spcPts val="0"/>
              </a:spcAft>
              <a:buClr>
                <a:srgbClr val="4285F3"/>
              </a:buClr>
              <a:buSzPts val="3000"/>
              <a:buNone/>
              <a:defRPr sz="3000">
                <a:solidFill>
                  <a:srgbClr val="4285F3"/>
                </a:solidFill>
              </a:defRPr>
            </a:lvl8pPr>
            <a:lvl9pPr lvl="8" rtl="0" algn="ctr">
              <a:spcBef>
                <a:spcPts val="0"/>
              </a:spcBef>
              <a:spcAft>
                <a:spcPts val="0"/>
              </a:spcAft>
              <a:buClr>
                <a:srgbClr val="4285F3"/>
              </a:buClr>
              <a:buSzPts val="3000"/>
              <a:buNone/>
              <a:defRPr sz="3000">
                <a:solidFill>
                  <a:srgbClr val="4285F3"/>
                </a:solidFill>
              </a:defRPr>
            </a:lvl9pPr>
          </a:lstStyle>
          <a:p/>
        </p:txBody>
      </p:sp>
      <p:sp>
        <p:nvSpPr>
          <p:cNvPr id="67" name="Google Shape;67;p9"/>
          <p:cNvSpPr txBox="1"/>
          <p:nvPr>
            <p:ph idx="2" type="title"/>
          </p:nvPr>
        </p:nvSpPr>
        <p:spPr>
          <a:xfrm>
            <a:off x="604900" y="3836725"/>
            <a:ext cx="7923600" cy="8265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1500"/>
              <a:buNone/>
              <a:defRPr sz="1500">
                <a:solidFill>
                  <a:schemeClr val="lt1"/>
                </a:solidFill>
              </a:defRPr>
            </a:lvl1pPr>
            <a:lvl2pPr lvl="1" rtl="0" algn="ctr">
              <a:spcBef>
                <a:spcPts val="0"/>
              </a:spcBef>
              <a:spcAft>
                <a:spcPts val="0"/>
              </a:spcAft>
              <a:buClr>
                <a:srgbClr val="4285F3"/>
              </a:buClr>
              <a:buSzPts val="1500"/>
              <a:buNone/>
              <a:defRPr sz="1500">
                <a:solidFill>
                  <a:srgbClr val="4285F3"/>
                </a:solidFill>
              </a:defRPr>
            </a:lvl2pPr>
            <a:lvl3pPr lvl="2" rtl="0" algn="ctr">
              <a:spcBef>
                <a:spcPts val="0"/>
              </a:spcBef>
              <a:spcAft>
                <a:spcPts val="0"/>
              </a:spcAft>
              <a:buClr>
                <a:srgbClr val="4285F3"/>
              </a:buClr>
              <a:buSzPts val="1500"/>
              <a:buNone/>
              <a:defRPr sz="1500">
                <a:solidFill>
                  <a:srgbClr val="4285F3"/>
                </a:solidFill>
              </a:defRPr>
            </a:lvl3pPr>
            <a:lvl4pPr lvl="3" rtl="0" algn="ctr">
              <a:spcBef>
                <a:spcPts val="0"/>
              </a:spcBef>
              <a:spcAft>
                <a:spcPts val="0"/>
              </a:spcAft>
              <a:buClr>
                <a:srgbClr val="4285F3"/>
              </a:buClr>
              <a:buSzPts val="1500"/>
              <a:buNone/>
              <a:defRPr sz="1500">
                <a:solidFill>
                  <a:srgbClr val="4285F3"/>
                </a:solidFill>
              </a:defRPr>
            </a:lvl4pPr>
            <a:lvl5pPr lvl="4" rtl="0" algn="ctr">
              <a:spcBef>
                <a:spcPts val="0"/>
              </a:spcBef>
              <a:spcAft>
                <a:spcPts val="0"/>
              </a:spcAft>
              <a:buClr>
                <a:srgbClr val="4285F3"/>
              </a:buClr>
              <a:buSzPts val="1500"/>
              <a:buNone/>
              <a:defRPr sz="1500">
                <a:solidFill>
                  <a:srgbClr val="4285F3"/>
                </a:solidFill>
              </a:defRPr>
            </a:lvl5pPr>
            <a:lvl6pPr lvl="5" rtl="0" algn="ctr">
              <a:spcBef>
                <a:spcPts val="0"/>
              </a:spcBef>
              <a:spcAft>
                <a:spcPts val="0"/>
              </a:spcAft>
              <a:buClr>
                <a:srgbClr val="4285F3"/>
              </a:buClr>
              <a:buSzPts val="1500"/>
              <a:buNone/>
              <a:defRPr sz="1500">
                <a:solidFill>
                  <a:srgbClr val="4285F3"/>
                </a:solidFill>
              </a:defRPr>
            </a:lvl6pPr>
            <a:lvl7pPr lvl="6" rtl="0" algn="ctr">
              <a:spcBef>
                <a:spcPts val="0"/>
              </a:spcBef>
              <a:spcAft>
                <a:spcPts val="0"/>
              </a:spcAft>
              <a:buClr>
                <a:srgbClr val="4285F3"/>
              </a:buClr>
              <a:buSzPts val="1500"/>
              <a:buNone/>
              <a:defRPr sz="1500">
                <a:solidFill>
                  <a:srgbClr val="4285F3"/>
                </a:solidFill>
              </a:defRPr>
            </a:lvl7pPr>
            <a:lvl8pPr lvl="7" rtl="0" algn="ctr">
              <a:spcBef>
                <a:spcPts val="0"/>
              </a:spcBef>
              <a:spcAft>
                <a:spcPts val="0"/>
              </a:spcAft>
              <a:buClr>
                <a:srgbClr val="4285F3"/>
              </a:buClr>
              <a:buSzPts val="1500"/>
              <a:buNone/>
              <a:defRPr sz="1500">
                <a:solidFill>
                  <a:srgbClr val="4285F3"/>
                </a:solidFill>
              </a:defRPr>
            </a:lvl8pPr>
            <a:lvl9pPr lvl="8" rtl="0" algn="ctr">
              <a:spcBef>
                <a:spcPts val="0"/>
              </a:spcBef>
              <a:spcAft>
                <a:spcPts val="0"/>
              </a:spcAft>
              <a:buClr>
                <a:srgbClr val="4285F3"/>
              </a:buClr>
              <a:buSzPts val="1500"/>
              <a:buNone/>
              <a:defRPr sz="1500">
                <a:solidFill>
                  <a:srgbClr val="4285F3"/>
                </a:solidFill>
              </a:defRPr>
            </a:lvl9pPr>
          </a:lstStyle>
          <a:p/>
        </p:txBody>
      </p:sp>
      <p:sp>
        <p:nvSpPr>
          <p:cNvPr id="68" name="Google Shape;68;p9"/>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chemeClr val="lt1"/>
                </a:solidFill>
                <a:latin typeface="Roboto"/>
                <a:ea typeface="Roboto"/>
                <a:cs typeface="Roboto"/>
                <a:sym typeface="Roboto"/>
              </a:defRPr>
            </a:lvl1pPr>
            <a:lvl2pPr lvl="1" rtl="0" algn="r">
              <a:buNone/>
              <a:defRPr sz="700">
                <a:solidFill>
                  <a:schemeClr val="lt1"/>
                </a:solidFill>
                <a:latin typeface="Roboto"/>
                <a:ea typeface="Roboto"/>
                <a:cs typeface="Roboto"/>
                <a:sym typeface="Roboto"/>
              </a:defRPr>
            </a:lvl2pPr>
            <a:lvl3pPr lvl="2" rtl="0" algn="r">
              <a:buNone/>
              <a:defRPr sz="700">
                <a:solidFill>
                  <a:schemeClr val="lt1"/>
                </a:solidFill>
                <a:latin typeface="Roboto"/>
                <a:ea typeface="Roboto"/>
                <a:cs typeface="Roboto"/>
                <a:sym typeface="Roboto"/>
              </a:defRPr>
            </a:lvl3pPr>
            <a:lvl4pPr lvl="3" rtl="0" algn="r">
              <a:buNone/>
              <a:defRPr sz="700">
                <a:solidFill>
                  <a:schemeClr val="lt1"/>
                </a:solidFill>
                <a:latin typeface="Roboto"/>
                <a:ea typeface="Roboto"/>
                <a:cs typeface="Roboto"/>
                <a:sym typeface="Roboto"/>
              </a:defRPr>
            </a:lvl4pPr>
            <a:lvl5pPr lvl="4" rtl="0" algn="r">
              <a:buNone/>
              <a:defRPr sz="700">
                <a:solidFill>
                  <a:schemeClr val="lt1"/>
                </a:solidFill>
                <a:latin typeface="Roboto"/>
                <a:ea typeface="Roboto"/>
                <a:cs typeface="Roboto"/>
                <a:sym typeface="Roboto"/>
              </a:defRPr>
            </a:lvl5pPr>
            <a:lvl6pPr lvl="5" rtl="0" algn="r">
              <a:buNone/>
              <a:defRPr sz="700">
                <a:solidFill>
                  <a:schemeClr val="lt1"/>
                </a:solidFill>
                <a:latin typeface="Roboto"/>
                <a:ea typeface="Roboto"/>
                <a:cs typeface="Roboto"/>
                <a:sym typeface="Roboto"/>
              </a:defRPr>
            </a:lvl6pPr>
            <a:lvl7pPr lvl="6" rtl="0" algn="r">
              <a:buNone/>
              <a:defRPr sz="700">
                <a:solidFill>
                  <a:schemeClr val="lt1"/>
                </a:solidFill>
                <a:latin typeface="Roboto"/>
                <a:ea typeface="Roboto"/>
                <a:cs typeface="Roboto"/>
                <a:sym typeface="Roboto"/>
              </a:defRPr>
            </a:lvl7pPr>
            <a:lvl8pPr lvl="7" rtl="0" algn="r">
              <a:buNone/>
              <a:defRPr sz="700">
                <a:solidFill>
                  <a:schemeClr val="lt1"/>
                </a:solidFill>
                <a:latin typeface="Roboto"/>
                <a:ea typeface="Roboto"/>
                <a:cs typeface="Roboto"/>
                <a:sym typeface="Roboto"/>
              </a:defRPr>
            </a:lvl8pPr>
            <a:lvl9pPr lvl="8" rtl="0" algn="r">
              <a:buNone/>
              <a:defRPr sz="7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9" name="Google Shape;69;p9"/>
          <p:cNvSpPr txBox="1"/>
          <p:nvPr>
            <p:ph idx="3"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chemeClr val="lt1"/>
                </a:solidFill>
                <a:latin typeface="Roboto"/>
                <a:ea typeface="Roboto"/>
                <a:cs typeface="Roboto"/>
                <a:sym typeface="Roboto"/>
              </a:defRPr>
            </a:lvl1pPr>
            <a:lvl2pPr lvl="1" rtl="0">
              <a:buNone/>
              <a:defRPr sz="700">
                <a:solidFill>
                  <a:schemeClr val="lt1"/>
                </a:solidFill>
                <a:latin typeface="Roboto"/>
                <a:ea typeface="Roboto"/>
                <a:cs typeface="Roboto"/>
                <a:sym typeface="Roboto"/>
              </a:defRPr>
            </a:lvl2pPr>
            <a:lvl3pPr lvl="2" rtl="0">
              <a:buNone/>
              <a:defRPr sz="700">
                <a:solidFill>
                  <a:schemeClr val="lt1"/>
                </a:solidFill>
                <a:latin typeface="Roboto"/>
                <a:ea typeface="Roboto"/>
                <a:cs typeface="Roboto"/>
                <a:sym typeface="Roboto"/>
              </a:defRPr>
            </a:lvl3pPr>
            <a:lvl4pPr lvl="3" rtl="0">
              <a:buNone/>
              <a:defRPr sz="700">
                <a:solidFill>
                  <a:schemeClr val="lt1"/>
                </a:solidFill>
                <a:latin typeface="Roboto"/>
                <a:ea typeface="Roboto"/>
                <a:cs typeface="Roboto"/>
                <a:sym typeface="Roboto"/>
              </a:defRPr>
            </a:lvl4pPr>
            <a:lvl5pPr lvl="4" rtl="0">
              <a:buNone/>
              <a:defRPr sz="700">
                <a:solidFill>
                  <a:schemeClr val="lt1"/>
                </a:solidFill>
                <a:latin typeface="Roboto"/>
                <a:ea typeface="Roboto"/>
                <a:cs typeface="Roboto"/>
                <a:sym typeface="Roboto"/>
              </a:defRPr>
            </a:lvl5pPr>
            <a:lvl6pPr lvl="5" rtl="0">
              <a:buNone/>
              <a:defRPr sz="700">
                <a:solidFill>
                  <a:schemeClr val="lt1"/>
                </a:solidFill>
                <a:latin typeface="Roboto"/>
                <a:ea typeface="Roboto"/>
                <a:cs typeface="Roboto"/>
                <a:sym typeface="Roboto"/>
              </a:defRPr>
            </a:lvl6pPr>
            <a:lvl7pPr lvl="6" rtl="0">
              <a:buNone/>
              <a:defRPr sz="700">
                <a:solidFill>
                  <a:schemeClr val="lt1"/>
                </a:solidFill>
                <a:latin typeface="Roboto"/>
                <a:ea typeface="Roboto"/>
                <a:cs typeface="Roboto"/>
                <a:sym typeface="Roboto"/>
              </a:defRPr>
            </a:lvl7pPr>
            <a:lvl8pPr lvl="7" rtl="0">
              <a:buNone/>
              <a:defRPr sz="700">
                <a:solidFill>
                  <a:schemeClr val="lt1"/>
                </a:solidFill>
                <a:latin typeface="Roboto"/>
                <a:ea typeface="Roboto"/>
                <a:cs typeface="Roboto"/>
                <a:sym typeface="Roboto"/>
              </a:defRPr>
            </a:lvl8pPr>
            <a:lvl9pPr lvl="8" rtl="0">
              <a:buNone/>
              <a:defRPr sz="700">
                <a:solidFill>
                  <a:schemeClr val="lt1"/>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ideo">
  <p:cSld name="TITLE_AND_BODY_1_1_1">
    <p:bg>
      <p:bgPr>
        <a:solidFill>
          <a:srgbClr val="292D33"/>
        </a:solidFill>
      </p:bgPr>
    </p:bg>
    <p:spTree>
      <p:nvGrpSpPr>
        <p:cNvPr id="70" name="Shape 70"/>
        <p:cNvGrpSpPr/>
        <p:nvPr/>
      </p:nvGrpSpPr>
      <p:grpSpPr>
        <a:xfrm>
          <a:off x="0" y="0"/>
          <a:ext cx="0" cy="0"/>
          <a:chOff x="0" y="0"/>
          <a:chExt cx="0" cy="0"/>
        </a:xfrm>
      </p:grpSpPr>
      <p:sp>
        <p:nvSpPr>
          <p:cNvPr id="71" name="Google Shape;71;p10"/>
          <p:cNvSpPr txBox="1"/>
          <p:nvPr>
            <p:ph type="title"/>
          </p:nvPr>
        </p:nvSpPr>
        <p:spPr>
          <a:xfrm>
            <a:off x="500400" y="2090650"/>
            <a:ext cx="5969400" cy="572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rgbClr val="4285F3"/>
              </a:buClr>
              <a:buSzPts val="3000"/>
              <a:buNone/>
              <a:defRPr sz="3000">
                <a:solidFill>
                  <a:srgbClr val="4285F3"/>
                </a:solidFill>
              </a:defRPr>
            </a:lvl2pPr>
            <a:lvl3pPr lvl="2" rtl="0">
              <a:spcBef>
                <a:spcPts val="0"/>
              </a:spcBef>
              <a:spcAft>
                <a:spcPts val="0"/>
              </a:spcAft>
              <a:buClr>
                <a:srgbClr val="4285F3"/>
              </a:buClr>
              <a:buSzPts val="3000"/>
              <a:buNone/>
              <a:defRPr sz="3000">
                <a:solidFill>
                  <a:srgbClr val="4285F3"/>
                </a:solidFill>
              </a:defRPr>
            </a:lvl3pPr>
            <a:lvl4pPr lvl="3" rtl="0">
              <a:spcBef>
                <a:spcPts val="0"/>
              </a:spcBef>
              <a:spcAft>
                <a:spcPts val="0"/>
              </a:spcAft>
              <a:buClr>
                <a:srgbClr val="4285F3"/>
              </a:buClr>
              <a:buSzPts val="3000"/>
              <a:buNone/>
              <a:defRPr sz="3000">
                <a:solidFill>
                  <a:srgbClr val="4285F3"/>
                </a:solidFill>
              </a:defRPr>
            </a:lvl4pPr>
            <a:lvl5pPr lvl="4" rtl="0">
              <a:spcBef>
                <a:spcPts val="0"/>
              </a:spcBef>
              <a:spcAft>
                <a:spcPts val="0"/>
              </a:spcAft>
              <a:buClr>
                <a:srgbClr val="4285F3"/>
              </a:buClr>
              <a:buSzPts val="3000"/>
              <a:buNone/>
              <a:defRPr sz="3000">
                <a:solidFill>
                  <a:srgbClr val="4285F3"/>
                </a:solidFill>
              </a:defRPr>
            </a:lvl5pPr>
            <a:lvl6pPr lvl="5" rtl="0">
              <a:spcBef>
                <a:spcPts val="0"/>
              </a:spcBef>
              <a:spcAft>
                <a:spcPts val="0"/>
              </a:spcAft>
              <a:buClr>
                <a:srgbClr val="4285F3"/>
              </a:buClr>
              <a:buSzPts val="3000"/>
              <a:buNone/>
              <a:defRPr sz="3000">
                <a:solidFill>
                  <a:srgbClr val="4285F3"/>
                </a:solidFill>
              </a:defRPr>
            </a:lvl6pPr>
            <a:lvl7pPr lvl="6" rtl="0">
              <a:spcBef>
                <a:spcPts val="0"/>
              </a:spcBef>
              <a:spcAft>
                <a:spcPts val="0"/>
              </a:spcAft>
              <a:buClr>
                <a:srgbClr val="4285F3"/>
              </a:buClr>
              <a:buSzPts val="3000"/>
              <a:buNone/>
              <a:defRPr sz="3000">
                <a:solidFill>
                  <a:srgbClr val="4285F3"/>
                </a:solidFill>
              </a:defRPr>
            </a:lvl7pPr>
            <a:lvl8pPr lvl="7" rtl="0">
              <a:spcBef>
                <a:spcPts val="0"/>
              </a:spcBef>
              <a:spcAft>
                <a:spcPts val="0"/>
              </a:spcAft>
              <a:buClr>
                <a:srgbClr val="4285F3"/>
              </a:buClr>
              <a:buSzPts val="3000"/>
              <a:buNone/>
              <a:defRPr sz="3000">
                <a:solidFill>
                  <a:srgbClr val="4285F3"/>
                </a:solidFill>
              </a:defRPr>
            </a:lvl8pPr>
            <a:lvl9pPr lvl="8" rtl="0">
              <a:spcBef>
                <a:spcPts val="0"/>
              </a:spcBef>
              <a:spcAft>
                <a:spcPts val="0"/>
              </a:spcAft>
              <a:buClr>
                <a:srgbClr val="4285F3"/>
              </a:buClr>
              <a:buSzPts val="3000"/>
              <a:buNone/>
              <a:defRPr sz="3000">
                <a:solidFill>
                  <a:srgbClr val="4285F3"/>
                </a:solidFill>
              </a:defRPr>
            </a:lvl9pPr>
          </a:lstStyle>
          <a:p/>
        </p:txBody>
      </p:sp>
      <p:sp>
        <p:nvSpPr>
          <p:cNvPr id="72" name="Google Shape;72;p10"/>
          <p:cNvSpPr txBox="1"/>
          <p:nvPr>
            <p:ph idx="2" type="title"/>
          </p:nvPr>
        </p:nvSpPr>
        <p:spPr>
          <a:xfrm>
            <a:off x="500400" y="2614650"/>
            <a:ext cx="4926600" cy="572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rgbClr val="4285F3"/>
              </a:buClr>
              <a:buSzPts val="1500"/>
              <a:buNone/>
              <a:defRPr sz="1500">
                <a:solidFill>
                  <a:srgbClr val="4285F3"/>
                </a:solidFill>
              </a:defRPr>
            </a:lvl2pPr>
            <a:lvl3pPr lvl="2" rtl="0">
              <a:spcBef>
                <a:spcPts val="0"/>
              </a:spcBef>
              <a:spcAft>
                <a:spcPts val="0"/>
              </a:spcAft>
              <a:buClr>
                <a:srgbClr val="4285F3"/>
              </a:buClr>
              <a:buSzPts val="1500"/>
              <a:buNone/>
              <a:defRPr sz="1500">
                <a:solidFill>
                  <a:srgbClr val="4285F3"/>
                </a:solidFill>
              </a:defRPr>
            </a:lvl3pPr>
            <a:lvl4pPr lvl="3" rtl="0">
              <a:spcBef>
                <a:spcPts val="0"/>
              </a:spcBef>
              <a:spcAft>
                <a:spcPts val="0"/>
              </a:spcAft>
              <a:buClr>
                <a:srgbClr val="4285F3"/>
              </a:buClr>
              <a:buSzPts val="1500"/>
              <a:buNone/>
              <a:defRPr sz="1500">
                <a:solidFill>
                  <a:srgbClr val="4285F3"/>
                </a:solidFill>
              </a:defRPr>
            </a:lvl4pPr>
            <a:lvl5pPr lvl="4" rtl="0">
              <a:spcBef>
                <a:spcPts val="0"/>
              </a:spcBef>
              <a:spcAft>
                <a:spcPts val="0"/>
              </a:spcAft>
              <a:buClr>
                <a:srgbClr val="4285F3"/>
              </a:buClr>
              <a:buSzPts val="1500"/>
              <a:buNone/>
              <a:defRPr sz="1500">
                <a:solidFill>
                  <a:srgbClr val="4285F3"/>
                </a:solidFill>
              </a:defRPr>
            </a:lvl5pPr>
            <a:lvl6pPr lvl="5" rtl="0">
              <a:spcBef>
                <a:spcPts val="0"/>
              </a:spcBef>
              <a:spcAft>
                <a:spcPts val="0"/>
              </a:spcAft>
              <a:buClr>
                <a:srgbClr val="4285F3"/>
              </a:buClr>
              <a:buSzPts val="1500"/>
              <a:buNone/>
              <a:defRPr sz="1500">
                <a:solidFill>
                  <a:srgbClr val="4285F3"/>
                </a:solidFill>
              </a:defRPr>
            </a:lvl6pPr>
            <a:lvl7pPr lvl="6" rtl="0">
              <a:spcBef>
                <a:spcPts val="0"/>
              </a:spcBef>
              <a:spcAft>
                <a:spcPts val="0"/>
              </a:spcAft>
              <a:buClr>
                <a:srgbClr val="4285F3"/>
              </a:buClr>
              <a:buSzPts val="1500"/>
              <a:buNone/>
              <a:defRPr sz="1500">
                <a:solidFill>
                  <a:srgbClr val="4285F3"/>
                </a:solidFill>
              </a:defRPr>
            </a:lvl7pPr>
            <a:lvl8pPr lvl="7" rtl="0">
              <a:spcBef>
                <a:spcPts val="0"/>
              </a:spcBef>
              <a:spcAft>
                <a:spcPts val="0"/>
              </a:spcAft>
              <a:buClr>
                <a:srgbClr val="4285F3"/>
              </a:buClr>
              <a:buSzPts val="1500"/>
              <a:buNone/>
              <a:defRPr sz="1500">
                <a:solidFill>
                  <a:srgbClr val="4285F3"/>
                </a:solidFill>
              </a:defRPr>
            </a:lvl8pPr>
            <a:lvl9pPr lvl="8" rtl="0">
              <a:spcBef>
                <a:spcPts val="0"/>
              </a:spcBef>
              <a:spcAft>
                <a:spcPts val="0"/>
              </a:spcAft>
              <a:buClr>
                <a:srgbClr val="4285F3"/>
              </a:buClr>
              <a:buSzPts val="1500"/>
              <a:buNone/>
              <a:defRPr sz="1500">
                <a:solidFill>
                  <a:srgbClr val="4285F3"/>
                </a:solidFill>
              </a:defRPr>
            </a:lvl9pPr>
          </a:lstStyle>
          <a:p/>
        </p:txBody>
      </p:sp>
      <p:sp>
        <p:nvSpPr>
          <p:cNvPr id="73" name="Google Shape;73;p10"/>
          <p:cNvSpPr txBox="1"/>
          <p:nvPr>
            <p:ph idx="3" type="title"/>
          </p:nvPr>
        </p:nvSpPr>
        <p:spPr>
          <a:xfrm>
            <a:off x="500400" y="482593"/>
            <a:ext cx="4926600" cy="5727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rgbClr val="4285F3"/>
              </a:buClr>
              <a:buSzPts val="1500"/>
              <a:buNone/>
              <a:defRPr sz="1500">
                <a:solidFill>
                  <a:srgbClr val="4285F3"/>
                </a:solidFill>
              </a:defRPr>
            </a:lvl2pPr>
            <a:lvl3pPr lvl="2" rtl="0">
              <a:spcBef>
                <a:spcPts val="0"/>
              </a:spcBef>
              <a:spcAft>
                <a:spcPts val="0"/>
              </a:spcAft>
              <a:buClr>
                <a:srgbClr val="4285F3"/>
              </a:buClr>
              <a:buSzPts val="1500"/>
              <a:buNone/>
              <a:defRPr sz="1500">
                <a:solidFill>
                  <a:srgbClr val="4285F3"/>
                </a:solidFill>
              </a:defRPr>
            </a:lvl3pPr>
            <a:lvl4pPr lvl="3" rtl="0">
              <a:spcBef>
                <a:spcPts val="0"/>
              </a:spcBef>
              <a:spcAft>
                <a:spcPts val="0"/>
              </a:spcAft>
              <a:buClr>
                <a:srgbClr val="4285F3"/>
              </a:buClr>
              <a:buSzPts val="1500"/>
              <a:buNone/>
              <a:defRPr sz="1500">
                <a:solidFill>
                  <a:srgbClr val="4285F3"/>
                </a:solidFill>
              </a:defRPr>
            </a:lvl4pPr>
            <a:lvl5pPr lvl="4" rtl="0">
              <a:spcBef>
                <a:spcPts val="0"/>
              </a:spcBef>
              <a:spcAft>
                <a:spcPts val="0"/>
              </a:spcAft>
              <a:buClr>
                <a:srgbClr val="4285F3"/>
              </a:buClr>
              <a:buSzPts val="1500"/>
              <a:buNone/>
              <a:defRPr sz="1500">
                <a:solidFill>
                  <a:srgbClr val="4285F3"/>
                </a:solidFill>
              </a:defRPr>
            </a:lvl5pPr>
            <a:lvl6pPr lvl="5" rtl="0">
              <a:spcBef>
                <a:spcPts val="0"/>
              </a:spcBef>
              <a:spcAft>
                <a:spcPts val="0"/>
              </a:spcAft>
              <a:buClr>
                <a:srgbClr val="4285F3"/>
              </a:buClr>
              <a:buSzPts val="1500"/>
              <a:buNone/>
              <a:defRPr sz="1500">
                <a:solidFill>
                  <a:srgbClr val="4285F3"/>
                </a:solidFill>
              </a:defRPr>
            </a:lvl6pPr>
            <a:lvl7pPr lvl="6" rtl="0">
              <a:spcBef>
                <a:spcPts val="0"/>
              </a:spcBef>
              <a:spcAft>
                <a:spcPts val="0"/>
              </a:spcAft>
              <a:buClr>
                <a:srgbClr val="4285F3"/>
              </a:buClr>
              <a:buSzPts val="1500"/>
              <a:buNone/>
              <a:defRPr sz="1500">
                <a:solidFill>
                  <a:srgbClr val="4285F3"/>
                </a:solidFill>
              </a:defRPr>
            </a:lvl7pPr>
            <a:lvl8pPr lvl="7" rtl="0">
              <a:spcBef>
                <a:spcPts val="0"/>
              </a:spcBef>
              <a:spcAft>
                <a:spcPts val="0"/>
              </a:spcAft>
              <a:buClr>
                <a:srgbClr val="4285F3"/>
              </a:buClr>
              <a:buSzPts val="1500"/>
              <a:buNone/>
              <a:defRPr sz="1500">
                <a:solidFill>
                  <a:srgbClr val="4285F3"/>
                </a:solidFill>
              </a:defRPr>
            </a:lvl8pPr>
            <a:lvl9pPr lvl="8" rtl="0">
              <a:spcBef>
                <a:spcPts val="0"/>
              </a:spcBef>
              <a:spcAft>
                <a:spcPts val="0"/>
              </a:spcAft>
              <a:buClr>
                <a:srgbClr val="4285F3"/>
              </a:buClr>
              <a:buSzPts val="1500"/>
              <a:buNone/>
              <a:defRPr sz="1500">
                <a:solidFill>
                  <a:srgbClr val="4285F3"/>
                </a:solidFill>
              </a:defRPr>
            </a:lvl9pPr>
          </a:lstStyle>
          <a:p/>
        </p:txBody>
      </p:sp>
      <p:sp>
        <p:nvSpPr>
          <p:cNvPr id="74" name="Google Shape;74;p10"/>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lvl1pPr lvl="0" rtl="0" algn="r">
              <a:buNone/>
              <a:defRPr sz="700">
                <a:solidFill>
                  <a:schemeClr val="lt1"/>
                </a:solidFill>
                <a:latin typeface="Roboto"/>
                <a:ea typeface="Roboto"/>
                <a:cs typeface="Roboto"/>
                <a:sym typeface="Roboto"/>
              </a:defRPr>
            </a:lvl1pPr>
            <a:lvl2pPr lvl="1" rtl="0" algn="r">
              <a:buNone/>
              <a:defRPr sz="700">
                <a:solidFill>
                  <a:schemeClr val="lt1"/>
                </a:solidFill>
                <a:latin typeface="Roboto"/>
                <a:ea typeface="Roboto"/>
                <a:cs typeface="Roboto"/>
                <a:sym typeface="Roboto"/>
              </a:defRPr>
            </a:lvl2pPr>
            <a:lvl3pPr lvl="2" rtl="0" algn="r">
              <a:buNone/>
              <a:defRPr sz="700">
                <a:solidFill>
                  <a:schemeClr val="lt1"/>
                </a:solidFill>
                <a:latin typeface="Roboto"/>
                <a:ea typeface="Roboto"/>
                <a:cs typeface="Roboto"/>
                <a:sym typeface="Roboto"/>
              </a:defRPr>
            </a:lvl3pPr>
            <a:lvl4pPr lvl="3" rtl="0" algn="r">
              <a:buNone/>
              <a:defRPr sz="700">
                <a:solidFill>
                  <a:schemeClr val="lt1"/>
                </a:solidFill>
                <a:latin typeface="Roboto"/>
                <a:ea typeface="Roboto"/>
                <a:cs typeface="Roboto"/>
                <a:sym typeface="Roboto"/>
              </a:defRPr>
            </a:lvl4pPr>
            <a:lvl5pPr lvl="4" rtl="0" algn="r">
              <a:buNone/>
              <a:defRPr sz="700">
                <a:solidFill>
                  <a:schemeClr val="lt1"/>
                </a:solidFill>
                <a:latin typeface="Roboto"/>
                <a:ea typeface="Roboto"/>
                <a:cs typeface="Roboto"/>
                <a:sym typeface="Roboto"/>
              </a:defRPr>
            </a:lvl5pPr>
            <a:lvl6pPr lvl="5" rtl="0" algn="r">
              <a:buNone/>
              <a:defRPr sz="700">
                <a:solidFill>
                  <a:schemeClr val="lt1"/>
                </a:solidFill>
                <a:latin typeface="Roboto"/>
                <a:ea typeface="Roboto"/>
                <a:cs typeface="Roboto"/>
                <a:sym typeface="Roboto"/>
              </a:defRPr>
            </a:lvl6pPr>
            <a:lvl7pPr lvl="6" rtl="0" algn="r">
              <a:buNone/>
              <a:defRPr sz="700">
                <a:solidFill>
                  <a:schemeClr val="lt1"/>
                </a:solidFill>
                <a:latin typeface="Roboto"/>
                <a:ea typeface="Roboto"/>
                <a:cs typeface="Roboto"/>
                <a:sym typeface="Roboto"/>
              </a:defRPr>
            </a:lvl7pPr>
            <a:lvl8pPr lvl="7" rtl="0" algn="r">
              <a:buNone/>
              <a:defRPr sz="700">
                <a:solidFill>
                  <a:schemeClr val="lt1"/>
                </a:solidFill>
                <a:latin typeface="Roboto"/>
                <a:ea typeface="Roboto"/>
                <a:cs typeface="Roboto"/>
                <a:sym typeface="Roboto"/>
              </a:defRPr>
            </a:lvl8pPr>
            <a:lvl9pPr lvl="8" rtl="0" algn="r">
              <a:buNone/>
              <a:defRPr sz="7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0"/>
          <p:cNvSpPr txBox="1"/>
          <p:nvPr>
            <p:ph idx="4" type="sldNum"/>
          </p:nvPr>
        </p:nvSpPr>
        <p:spPr>
          <a:xfrm>
            <a:off x="537675" y="4587025"/>
            <a:ext cx="2640600" cy="393600"/>
          </a:xfrm>
          <a:prstGeom prst="rect">
            <a:avLst/>
          </a:prstGeom>
        </p:spPr>
        <p:txBody>
          <a:bodyPr anchorCtr="0" anchor="ctr" bIns="91425" lIns="91425" spcFirstLastPara="1" rIns="91425" wrap="square" tIns="91425">
            <a:noAutofit/>
          </a:bodyPr>
          <a:lstStyle>
            <a:lvl1pPr lvl="0" rtl="0">
              <a:buNone/>
              <a:defRPr sz="700">
                <a:solidFill>
                  <a:schemeClr val="lt1"/>
                </a:solidFill>
                <a:latin typeface="Roboto"/>
                <a:ea typeface="Roboto"/>
                <a:cs typeface="Roboto"/>
                <a:sym typeface="Roboto"/>
              </a:defRPr>
            </a:lvl1pPr>
            <a:lvl2pPr lvl="1" rtl="0">
              <a:buNone/>
              <a:defRPr sz="700">
                <a:solidFill>
                  <a:schemeClr val="lt1"/>
                </a:solidFill>
                <a:latin typeface="Roboto"/>
                <a:ea typeface="Roboto"/>
                <a:cs typeface="Roboto"/>
                <a:sym typeface="Roboto"/>
              </a:defRPr>
            </a:lvl2pPr>
            <a:lvl3pPr lvl="2" rtl="0">
              <a:buNone/>
              <a:defRPr sz="700">
                <a:solidFill>
                  <a:schemeClr val="lt1"/>
                </a:solidFill>
                <a:latin typeface="Roboto"/>
                <a:ea typeface="Roboto"/>
                <a:cs typeface="Roboto"/>
                <a:sym typeface="Roboto"/>
              </a:defRPr>
            </a:lvl3pPr>
            <a:lvl4pPr lvl="3" rtl="0">
              <a:buNone/>
              <a:defRPr sz="700">
                <a:solidFill>
                  <a:schemeClr val="lt1"/>
                </a:solidFill>
                <a:latin typeface="Roboto"/>
                <a:ea typeface="Roboto"/>
                <a:cs typeface="Roboto"/>
                <a:sym typeface="Roboto"/>
              </a:defRPr>
            </a:lvl4pPr>
            <a:lvl5pPr lvl="4" rtl="0">
              <a:buNone/>
              <a:defRPr sz="700">
                <a:solidFill>
                  <a:schemeClr val="lt1"/>
                </a:solidFill>
                <a:latin typeface="Roboto"/>
                <a:ea typeface="Roboto"/>
                <a:cs typeface="Roboto"/>
                <a:sym typeface="Roboto"/>
              </a:defRPr>
            </a:lvl5pPr>
            <a:lvl6pPr lvl="5" rtl="0">
              <a:buNone/>
              <a:defRPr sz="700">
                <a:solidFill>
                  <a:schemeClr val="lt1"/>
                </a:solidFill>
                <a:latin typeface="Roboto"/>
                <a:ea typeface="Roboto"/>
                <a:cs typeface="Roboto"/>
                <a:sym typeface="Roboto"/>
              </a:defRPr>
            </a:lvl6pPr>
            <a:lvl7pPr lvl="6" rtl="0">
              <a:buNone/>
              <a:defRPr sz="700">
                <a:solidFill>
                  <a:schemeClr val="lt1"/>
                </a:solidFill>
                <a:latin typeface="Roboto"/>
                <a:ea typeface="Roboto"/>
                <a:cs typeface="Roboto"/>
                <a:sym typeface="Roboto"/>
              </a:defRPr>
            </a:lvl7pPr>
            <a:lvl8pPr lvl="7" rtl="0">
              <a:buNone/>
              <a:defRPr sz="700">
                <a:solidFill>
                  <a:schemeClr val="lt1"/>
                </a:solidFill>
                <a:latin typeface="Roboto"/>
                <a:ea typeface="Roboto"/>
                <a:cs typeface="Roboto"/>
                <a:sym typeface="Roboto"/>
              </a:defRPr>
            </a:lvl8pPr>
            <a:lvl9pPr lvl="8" rtl="0">
              <a:buNone/>
              <a:defRPr sz="700">
                <a:solidFill>
                  <a:schemeClr val="lt1"/>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030425" y="4587025"/>
            <a:ext cx="582000" cy="393600"/>
          </a:xfrm>
          <a:prstGeom prst="rect">
            <a:avLst/>
          </a:prstGeom>
          <a:noFill/>
          <a:ln>
            <a:noFill/>
          </a:ln>
        </p:spPr>
        <p:txBody>
          <a:bodyPr anchorCtr="0" anchor="ctr" bIns="91425" lIns="91425" spcFirstLastPara="1" rIns="91425" wrap="square" tIns="91425">
            <a:noAutofit/>
          </a:bodyPr>
          <a:lstStyle>
            <a:lvl1pPr lvl="0" rtl="0" algn="r">
              <a:buNone/>
              <a:defRPr sz="700">
                <a:solidFill>
                  <a:srgbClr val="9AA0A6"/>
                </a:solidFill>
                <a:latin typeface="Roboto"/>
                <a:ea typeface="Roboto"/>
                <a:cs typeface="Roboto"/>
                <a:sym typeface="Roboto"/>
              </a:defRPr>
            </a:lvl1pPr>
            <a:lvl2pPr lvl="1" rtl="0" algn="r">
              <a:buNone/>
              <a:defRPr sz="700">
                <a:solidFill>
                  <a:srgbClr val="9AA0A6"/>
                </a:solidFill>
                <a:latin typeface="Roboto"/>
                <a:ea typeface="Roboto"/>
                <a:cs typeface="Roboto"/>
                <a:sym typeface="Roboto"/>
              </a:defRPr>
            </a:lvl2pPr>
            <a:lvl3pPr lvl="2" rtl="0" algn="r">
              <a:buNone/>
              <a:defRPr sz="700">
                <a:solidFill>
                  <a:srgbClr val="9AA0A6"/>
                </a:solidFill>
                <a:latin typeface="Roboto"/>
                <a:ea typeface="Roboto"/>
                <a:cs typeface="Roboto"/>
                <a:sym typeface="Roboto"/>
              </a:defRPr>
            </a:lvl3pPr>
            <a:lvl4pPr lvl="3" rtl="0" algn="r">
              <a:buNone/>
              <a:defRPr sz="700">
                <a:solidFill>
                  <a:srgbClr val="9AA0A6"/>
                </a:solidFill>
                <a:latin typeface="Roboto"/>
                <a:ea typeface="Roboto"/>
                <a:cs typeface="Roboto"/>
                <a:sym typeface="Roboto"/>
              </a:defRPr>
            </a:lvl4pPr>
            <a:lvl5pPr lvl="4" rtl="0" algn="r">
              <a:buNone/>
              <a:defRPr sz="700">
                <a:solidFill>
                  <a:srgbClr val="9AA0A6"/>
                </a:solidFill>
                <a:latin typeface="Roboto"/>
                <a:ea typeface="Roboto"/>
                <a:cs typeface="Roboto"/>
                <a:sym typeface="Roboto"/>
              </a:defRPr>
            </a:lvl5pPr>
            <a:lvl6pPr lvl="5" rtl="0" algn="r">
              <a:buNone/>
              <a:defRPr sz="700">
                <a:solidFill>
                  <a:srgbClr val="9AA0A6"/>
                </a:solidFill>
                <a:latin typeface="Roboto"/>
                <a:ea typeface="Roboto"/>
                <a:cs typeface="Roboto"/>
                <a:sym typeface="Roboto"/>
              </a:defRPr>
            </a:lvl6pPr>
            <a:lvl7pPr lvl="6" rtl="0" algn="r">
              <a:buNone/>
              <a:defRPr sz="700">
                <a:solidFill>
                  <a:srgbClr val="9AA0A6"/>
                </a:solidFill>
                <a:latin typeface="Roboto"/>
                <a:ea typeface="Roboto"/>
                <a:cs typeface="Roboto"/>
                <a:sym typeface="Roboto"/>
              </a:defRPr>
            </a:lvl7pPr>
            <a:lvl8pPr lvl="7" rtl="0" algn="r">
              <a:buNone/>
              <a:defRPr sz="700">
                <a:solidFill>
                  <a:srgbClr val="9AA0A6"/>
                </a:solidFill>
                <a:latin typeface="Roboto"/>
                <a:ea typeface="Roboto"/>
                <a:cs typeface="Roboto"/>
                <a:sym typeface="Roboto"/>
              </a:defRPr>
            </a:lvl8pPr>
            <a:lvl9pPr lvl="8" rtl="0" algn="r">
              <a:buNone/>
              <a:defRPr sz="700">
                <a:solidFill>
                  <a:srgbClr val="9AA0A6"/>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idx="2" type="sldNum"/>
          </p:nvPr>
        </p:nvSpPr>
        <p:spPr>
          <a:xfrm>
            <a:off x="537675" y="4587025"/>
            <a:ext cx="2640600" cy="393600"/>
          </a:xfrm>
          <a:prstGeom prst="rect">
            <a:avLst/>
          </a:prstGeom>
          <a:noFill/>
          <a:ln>
            <a:noFill/>
          </a:ln>
        </p:spPr>
        <p:txBody>
          <a:bodyPr anchorCtr="0" anchor="ctr" bIns="91425" lIns="91425" spcFirstLastPara="1" rIns="91425" wrap="square" tIns="91425">
            <a:noAutofit/>
          </a:bodyPr>
          <a:lstStyle>
            <a:lvl1pPr lvl="0" rtl="0">
              <a:buNone/>
              <a:defRPr sz="700">
                <a:solidFill>
                  <a:srgbClr val="9AA0A6"/>
                </a:solidFill>
                <a:latin typeface="Roboto"/>
                <a:ea typeface="Roboto"/>
                <a:cs typeface="Roboto"/>
                <a:sym typeface="Roboto"/>
              </a:defRPr>
            </a:lvl1pPr>
            <a:lvl2pPr lvl="1" rtl="0">
              <a:buNone/>
              <a:defRPr sz="700">
                <a:solidFill>
                  <a:srgbClr val="9AA0A6"/>
                </a:solidFill>
                <a:latin typeface="Roboto"/>
                <a:ea typeface="Roboto"/>
                <a:cs typeface="Roboto"/>
                <a:sym typeface="Roboto"/>
              </a:defRPr>
            </a:lvl2pPr>
            <a:lvl3pPr lvl="2" rtl="0">
              <a:buNone/>
              <a:defRPr sz="700">
                <a:solidFill>
                  <a:srgbClr val="9AA0A6"/>
                </a:solidFill>
                <a:latin typeface="Roboto"/>
                <a:ea typeface="Roboto"/>
                <a:cs typeface="Roboto"/>
                <a:sym typeface="Roboto"/>
              </a:defRPr>
            </a:lvl3pPr>
            <a:lvl4pPr lvl="3" rtl="0">
              <a:buNone/>
              <a:defRPr sz="700">
                <a:solidFill>
                  <a:srgbClr val="9AA0A6"/>
                </a:solidFill>
                <a:latin typeface="Roboto"/>
                <a:ea typeface="Roboto"/>
                <a:cs typeface="Roboto"/>
                <a:sym typeface="Roboto"/>
              </a:defRPr>
            </a:lvl4pPr>
            <a:lvl5pPr lvl="4" rtl="0">
              <a:buNone/>
              <a:defRPr sz="700">
                <a:solidFill>
                  <a:srgbClr val="9AA0A6"/>
                </a:solidFill>
                <a:latin typeface="Roboto"/>
                <a:ea typeface="Roboto"/>
                <a:cs typeface="Roboto"/>
                <a:sym typeface="Roboto"/>
              </a:defRPr>
            </a:lvl5pPr>
            <a:lvl6pPr lvl="5" rtl="0">
              <a:buNone/>
              <a:defRPr sz="700">
                <a:solidFill>
                  <a:srgbClr val="9AA0A6"/>
                </a:solidFill>
                <a:latin typeface="Roboto"/>
                <a:ea typeface="Roboto"/>
                <a:cs typeface="Roboto"/>
                <a:sym typeface="Roboto"/>
              </a:defRPr>
            </a:lvl6pPr>
            <a:lvl7pPr lvl="6" rtl="0">
              <a:buNone/>
              <a:defRPr sz="700">
                <a:solidFill>
                  <a:srgbClr val="9AA0A6"/>
                </a:solidFill>
                <a:latin typeface="Roboto"/>
                <a:ea typeface="Roboto"/>
                <a:cs typeface="Roboto"/>
                <a:sym typeface="Roboto"/>
              </a:defRPr>
            </a:lvl7pPr>
            <a:lvl8pPr lvl="7" rtl="0">
              <a:buNone/>
              <a:defRPr sz="700">
                <a:solidFill>
                  <a:srgbClr val="9AA0A6"/>
                </a:solidFill>
                <a:latin typeface="Roboto"/>
                <a:ea typeface="Roboto"/>
                <a:cs typeface="Roboto"/>
                <a:sym typeface="Roboto"/>
              </a:defRPr>
            </a:lvl8pPr>
            <a:lvl9pPr lvl="8" rtl="0">
              <a:buNone/>
              <a:defRPr sz="700">
                <a:solidFill>
                  <a:srgbClr val="9AA0A6"/>
                </a:solidFill>
                <a:latin typeface="Roboto"/>
                <a:ea typeface="Roboto"/>
                <a:cs typeface="Roboto"/>
                <a:sym typeface="Roboto"/>
              </a:defRPr>
            </a:lvl9pPr>
          </a:lstStyle>
          <a:p>
            <a:pPr indent="0" lvl="0" marL="0" rtl="0" algn="l">
              <a:spcBef>
                <a:spcPts val="0"/>
              </a:spcBef>
              <a:spcAft>
                <a:spcPts val="0"/>
              </a:spcAft>
              <a:buNone/>
            </a:pPr>
            <a:r>
              <a:rPr lang="en"/>
              <a:t>0. Lesson Name</a:t>
            </a:r>
            <a:endParaRPr/>
          </a:p>
        </p:txBody>
      </p:sp>
      <p:sp>
        <p:nvSpPr>
          <p:cNvPr id="8" name="Google Shape;8;p1"/>
          <p:cNvSpPr txBox="1"/>
          <p:nvPr>
            <p:ph type="title"/>
          </p:nvPr>
        </p:nvSpPr>
        <p:spPr>
          <a:xfrm>
            <a:off x="503375" y="436600"/>
            <a:ext cx="8328900" cy="572700"/>
          </a:xfrm>
          <a:prstGeom prst="rect">
            <a:avLst/>
          </a:prstGeom>
          <a:noFill/>
          <a:ln>
            <a:noFill/>
          </a:ln>
        </p:spPr>
        <p:txBody>
          <a:bodyPr anchorCtr="0" anchor="t" bIns="91425" lIns="91425" spcFirstLastPara="1" rIns="91425" wrap="square" tIns="91425"/>
          <a:lstStyle>
            <a:lvl1pPr lvl="0" rtl="0">
              <a:lnSpc>
                <a:spcPct val="120000"/>
              </a:lnSpc>
              <a:spcBef>
                <a:spcPts val="0"/>
              </a:spcBef>
              <a:spcAft>
                <a:spcPts val="0"/>
              </a:spcAft>
              <a:buClr>
                <a:srgbClr val="202124"/>
              </a:buClr>
              <a:buSzPts val="2400"/>
              <a:buFont typeface="Google Sans"/>
              <a:buNone/>
              <a:defRPr sz="2400">
                <a:solidFill>
                  <a:srgbClr val="202124"/>
                </a:solidFill>
                <a:latin typeface="Google Sans"/>
                <a:ea typeface="Google Sans"/>
                <a:cs typeface="Google Sans"/>
                <a:sym typeface="Google Sans"/>
              </a:defRPr>
            </a:lvl1pPr>
            <a:lvl2pPr lvl="1"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2pPr>
            <a:lvl3pPr lvl="2"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3pPr>
            <a:lvl4pPr lvl="3"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4pPr>
            <a:lvl5pPr lvl="4"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5pPr>
            <a:lvl6pPr lvl="5"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6pPr>
            <a:lvl7pPr lvl="6"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7pPr>
            <a:lvl8pPr lvl="7"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8pPr>
            <a:lvl9pPr lvl="8" rtl="0">
              <a:lnSpc>
                <a:spcPct val="120000"/>
              </a:lnSpc>
              <a:spcBef>
                <a:spcPts val="0"/>
              </a:spcBef>
              <a:spcAft>
                <a:spcPts val="0"/>
              </a:spcAft>
              <a:buClr>
                <a:srgbClr val="222222"/>
              </a:buClr>
              <a:buSzPts val="2400"/>
              <a:buFont typeface="Google Sans"/>
              <a:buNone/>
              <a:defRPr sz="2400">
                <a:solidFill>
                  <a:srgbClr val="222222"/>
                </a:solidFill>
                <a:latin typeface="Google Sans"/>
                <a:ea typeface="Google Sans"/>
                <a:cs typeface="Google Sans"/>
                <a:sym typeface="Google Sans"/>
              </a:defRPr>
            </a:lvl9pPr>
          </a:lstStyle>
          <a:p/>
        </p:txBody>
      </p:sp>
      <p:sp>
        <p:nvSpPr>
          <p:cNvPr id="9" name="Google Shape;9;p1"/>
          <p:cNvSpPr txBox="1"/>
          <p:nvPr>
            <p:ph idx="1" type="body"/>
          </p:nvPr>
        </p:nvSpPr>
        <p:spPr>
          <a:xfrm>
            <a:off x="503375" y="1152475"/>
            <a:ext cx="8328900" cy="3416400"/>
          </a:xfrm>
          <a:prstGeom prst="rect">
            <a:avLst/>
          </a:prstGeom>
          <a:noFill/>
          <a:ln>
            <a:noFill/>
          </a:ln>
        </p:spPr>
        <p:txBody>
          <a:bodyPr anchorCtr="0" anchor="t" bIns="91425" lIns="91425" spcFirstLastPara="1" rIns="91425" wrap="square" tIns="91425"/>
          <a:lstStyle>
            <a:lvl1pPr indent="-342900" lvl="0" marL="457200" rtl="0">
              <a:lnSpc>
                <a:spcPct val="120000"/>
              </a:lnSpc>
              <a:spcBef>
                <a:spcPts val="0"/>
              </a:spcBef>
              <a:spcAft>
                <a:spcPts val="0"/>
              </a:spcAft>
              <a:buClr>
                <a:srgbClr val="9AA0A6"/>
              </a:buClr>
              <a:buSzPts val="1800"/>
              <a:buFont typeface="Google Sans"/>
              <a:buChar char="●"/>
              <a:defRPr sz="1800">
                <a:solidFill>
                  <a:srgbClr val="9AA0A6"/>
                </a:solidFill>
                <a:latin typeface="Google Sans"/>
                <a:ea typeface="Google Sans"/>
                <a:cs typeface="Google Sans"/>
                <a:sym typeface="Google Sans"/>
              </a:defRPr>
            </a:lvl1pPr>
            <a:lvl2pPr indent="-317500" lvl="1" marL="9144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2pPr>
            <a:lvl3pPr indent="-317500" lvl="2" marL="13716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3pPr>
            <a:lvl4pPr indent="-317500" lvl="3" marL="18288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4pPr>
            <a:lvl5pPr indent="-317500" lvl="4" marL="22860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5pPr>
            <a:lvl6pPr indent="-317500" lvl="5" marL="27432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6pPr>
            <a:lvl7pPr indent="-317500" lvl="6" marL="32004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7pPr>
            <a:lvl8pPr indent="-317500" lvl="7" marL="3657600" rtl="0">
              <a:lnSpc>
                <a:spcPct val="120000"/>
              </a:lnSpc>
              <a:spcBef>
                <a:spcPts val="1600"/>
              </a:spcBef>
              <a:spcAft>
                <a:spcPts val="0"/>
              </a:spcAft>
              <a:buClr>
                <a:srgbClr val="9AA0A6"/>
              </a:buClr>
              <a:buSzPts val="1400"/>
              <a:buFont typeface="Google Sans"/>
              <a:buChar char="○"/>
              <a:defRPr>
                <a:solidFill>
                  <a:srgbClr val="9AA0A6"/>
                </a:solidFill>
                <a:latin typeface="Google Sans"/>
                <a:ea typeface="Google Sans"/>
                <a:cs typeface="Google Sans"/>
                <a:sym typeface="Google Sans"/>
              </a:defRPr>
            </a:lvl8pPr>
            <a:lvl9pPr indent="-317500" lvl="8" marL="4114800" rtl="0">
              <a:lnSpc>
                <a:spcPct val="120000"/>
              </a:lnSpc>
              <a:spcBef>
                <a:spcPts val="1600"/>
              </a:spcBef>
              <a:spcAft>
                <a:spcPts val="1600"/>
              </a:spcAft>
              <a:buClr>
                <a:srgbClr val="9AA0A6"/>
              </a:buClr>
              <a:buSzPts val="1400"/>
              <a:buFont typeface="Google Sans"/>
              <a:buChar char="■"/>
              <a:defRPr>
                <a:solidFill>
                  <a:srgbClr val="9AA0A6"/>
                </a:solidFill>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hyperlink" Target="https://archive.googlesciencefair.com/en/projects/science-fair-2011-ampkandcisplatinresistance" TargetMode="External"/><Relationship Id="rId4" Type="http://schemas.openxmlformats.org/officeDocument/2006/relationships/hyperlink" Target="https://www.googlesciencefair.com/" TargetMode="External"/><Relationship Id="rId5"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hyperlink" Target="https://drive.google.com/open?id=1yk6jwD4PZ0XzORVTUFkXTixvjBDl8jt4aMVA63yTWN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hyperlink" Target="https://drive.google.com/open?id=1LDf-NaKlPdkCRFz-236edT2zg0QROppl5lfJaCf158o" TargetMode="External"/><Relationship Id="rId4" Type="http://schemas.openxmlformats.org/officeDocument/2006/relationships/hyperlink" Target="https://drive.google.com/open?id=1E63xbH6ZMJKrD6_4bkfrkfOExEby_oEAtTn7Ie6tzZw" TargetMode="External"/><Relationship Id="rId5" Type="http://schemas.openxmlformats.org/officeDocument/2006/relationships/image" Target="../media/image5.png"/><Relationship Id="rId6"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s://www.youtube.com/watch?v=GjMPLL8n4Kc" TargetMode="External"/><Relationship Id="rId4" Type="http://schemas.openxmlformats.org/officeDocument/2006/relationships/hyperlink" Target="https://archive.googlesciencefair.com/en/projects/science-fair-2012-ahjzfnnjawvuy2vmywlyltiwmtjydwssb1byb2ply3qypagsda" TargetMode="External"/><Relationship Id="rId5" Type="http://schemas.openxmlformats.org/officeDocument/2006/relationships/hyperlink" Target="https://archive.googlesciencefair.com/en/projects/ahJzfnNjaWVuY2VmYWlyLTIwMTJyRAsSC1Byb2plY3RTaXRlIjNhaEp6Zm5OamFXVnVZMlZtWVdseUxUSXdNVEp5RUFzU0IxQnliMnBsWTNRWW5ZN0dBZ3cM" TargetMode="External"/><Relationship Id="rId6" Type="http://schemas.openxmlformats.org/officeDocument/2006/relationships/image" Target="../media/image14.png"/><Relationship Id="rId7" Type="http://schemas.openxmlformats.org/officeDocument/2006/relationships/image" Target="../media/image10.png"/><Relationship Id="rId8"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18"/>
          <p:cNvPicPr preferRelativeResize="0"/>
          <p:nvPr/>
        </p:nvPicPr>
        <p:blipFill>
          <a:blip r:embed="rId3">
            <a:alphaModFix/>
          </a:blip>
          <a:stretch>
            <a:fillRect/>
          </a:stretch>
        </p:blipFill>
        <p:spPr>
          <a:xfrm>
            <a:off x="3742088" y="599975"/>
            <a:ext cx="1659825" cy="1319049"/>
          </a:xfrm>
          <a:prstGeom prst="rect">
            <a:avLst/>
          </a:prstGeom>
          <a:noFill/>
          <a:ln>
            <a:noFill/>
          </a:ln>
        </p:spPr>
      </p:pic>
      <p:sp>
        <p:nvSpPr>
          <p:cNvPr id="141" name="Google Shape;141;p18"/>
          <p:cNvSpPr txBox="1"/>
          <p:nvPr>
            <p:ph type="ctrTitle"/>
          </p:nvPr>
        </p:nvSpPr>
        <p:spPr>
          <a:xfrm>
            <a:off x="1216050" y="2188432"/>
            <a:ext cx="6711900" cy="20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 Design the test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27"/>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3" name="Google Shape;273;p27"/>
          <p:cNvSpPr/>
          <p:nvPr/>
        </p:nvSpPr>
        <p:spPr>
          <a:xfrm>
            <a:off x="5437124" y="61627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a:off x="5437124" y="110910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a:off x="5437124" y="160192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5437124" y="209475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5437124" y="258757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5437124" y="308040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4640300" y="357322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a:off x="6233951" y="3573225"/>
            <a:ext cx="22926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a:off x="5437124" y="406605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7"/>
          <p:cNvSpPr/>
          <p:nvPr/>
        </p:nvSpPr>
        <p:spPr>
          <a:xfrm>
            <a:off x="7055600" y="2094750"/>
            <a:ext cx="1470900" cy="13572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txBox="1"/>
          <p:nvPr/>
        </p:nvSpPr>
        <p:spPr>
          <a:xfrm>
            <a:off x="5437124" y="66543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Define the problem</a:t>
            </a:r>
            <a:endParaRPr sz="1000">
              <a:solidFill>
                <a:schemeClr val="lt1"/>
              </a:solidFill>
              <a:latin typeface="Google Sans"/>
              <a:ea typeface="Google Sans"/>
              <a:cs typeface="Google Sans"/>
              <a:sym typeface="Google Sans"/>
            </a:endParaRPr>
          </a:p>
        </p:txBody>
      </p:sp>
      <p:sp>
        <p:nvSpPr>
          <p:cNvPr id="284" name="Google Shape;284;p27"/>
          <p:cNvSpPr txBox="1"/>
          <p:nvPr/>
        </p:nvSpPr>
        <p:spPr>
          <a:xfrm>
            <a:off x="5437124" y="116115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Do background</a:t>
            </a:r>
            <a:endParaRPr sz="1000">
              <a:solidFill>
                <a:schemeClr val="lt1"/>
              </a:solidFill>
              <a:latin typeface="Google Sans"/>
              <a:ea typeface="Google Sans"/>
              <a:cs typeface="Google Sans"/>
              <a:sym typeface="Google Sans"/>
            </a:endParaRPr>
          </a:p>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research</a:t>
            </a:r>
            <a:endParaRPr sz="1000">
              <a:solidFill>
                <a:schemeClr val="lt1"/>
              </a:solidFill>
              <a:latin typeface="Google Sans"/>
              <a:ea typeface="Google Sans"/>
              <a:cs typeface="Google Sans"/>
              <a:sym typeface="Google Sans"/>
            </a:endParaRPr>
          </a:p>
        </p:txBody>
      </p:sp>
      <p:sp>
        <p:nvSpPr>
          <p:cNvPr id="285" name="Google Shape;285;p27"/>
          <p:cNvSpPr txBox="1"/>
          <p:nvPr/>
        </p:nvSpPr>
        <p:spPr>
          <a:xfrm>
            <a:off x="5437124" y="165398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Define requirements</a:t>
            </a:r>
            <a:endParaRPr sz="1000">
              <a:solidFill>
                <a:schemeClr val="lt1"/>
              </a:solidFill>
              <a:latin typeface="Google Sans"/>
              <a:ea typeface="Google Sans"/>
              <a:cs typeface="Google Sans"/>
              <a:sym typeface="Google Sans"/>
            </a:endParaRPr>
          </a:p>
        </p:txBody>
      </p:sp>
      <p:sp>
        <p:nvSpPr>
          <p:cNvPr id="286" name="Google Shape;286;p27"/>
          <p:cNvSpPr txBox="1"/>
          <p:nvPr/>
        </p:nvSpPr>
        <p:spPr>
          <a:xfrm>
            <a:off x="5437124" y="214680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Brainstorm, evaluate, and identify a solution</a:t>
            </a:r>
            <a:endParaRPr sz="1000">
              <a:solidFill>
                <a:schemeClr val="lt1"/>
              </a:solidFill>
              <a:latin typeface="Google Sans"/>
              <a:ea typeface="Google Sans"/>
              <a:cs typeface="Google Sans"/>
              <a:sym typeface="Google Sans"/>
            </a:endParaRPr>
          </a:p>
        </p:txBody>
      </p:sp>
      <p:sp>
        <p:nvSpPr>
          <p:cNvPr id="287" name="Google Shape;287;p27"/>
          <p:cNvSpPr txBox="1"/>
          <p:nvPr/>
        </p:nvSpPr>
        <p:spPr>
          <a:xfrm>
            <a:off x="5437124" y="263963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Develop and prototype solution</a:t>
            </a:r>
            <a:endParaRPr sz="1000">
              <a:solidFill>
                <a:schemeClr val="lt1"/>
              </a:solidFill>
              <a:latin typeface="Google Sans"/>
              <a:ea typeface="Google Sans"/>
              <a:cs typeface="Google Sans"/>
              <a:sym typeface="Google Sans"/>
            </a:endParaRPr>
          </a:p>
        </p:txBody>
      </p:sp>
      <p:sp>
        <p:nvSpPr>
          <p:cNvPr id="288" name="Google Shape;288;p27"/>
          <p:cNvSpPr txBox="1"/>
          <p:nvPr/>
        </p:nvSpPr>
        <p:spPr>
          <a:xfrm>
            <a:off x="5437124" y="313245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Test solution</a:t>
            </a:r>
            <a:endParaRPr sz="1000">
              <a:solidFill>
                <a:schemeClr val="lt1"/>
              </a:solidFill>
              <a:latin typeface="Google Sans"/>
              <a:ea typeface="Google Sans"/>
              <a:cs typeface="Google Sans"/>
              <a:sym typeface="Google Sans"/>
            </a:endParaRPr>
          </a:p>
        </p:txBody>
      </p:sp>
      <p:sp>
        <p:nvSpPr>
          <p:cNvPr id="289" name="Google Shape;289;p27"/>
          <p:cNvSpPr txBox="1"/>
          <p:nvPr/>
        </p:nvSpPr>
        <p:spPr>
          <a:xfrm>
            <a:off x="4640300" y="362528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Solution meets requirements</a:t>
            </a:r>
            <a:endParaRPr sz="1000">
              <a:solidFill>
                <a:schemeClr val="lt1"/>
              </a:solidFill>
              <a:latin typeface="Google Sans"/>
              <a:ea typeface="Google Sans"/>
              <a:cs typeface="Google Sans"/>
              <a:sym typeface="Google Sans"/>
            </a:endParaRPr>
          </a:p>
        </p:txBody>
      </p:sp>
      <p:sp>
        <p:nvSpPr>
          <p:cNvPr id="290" name="Google Shape;290;p27"/>
          <p:cNvSpPr txBox="1"/>
          <p:nvPr/>
        </p:nvSpPr>
        <p:spPr>
          <a:xfrm>
            <a:off x="6233951" y="3625275"/>
            <a:ext cx="22206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Solution meets requirements partially or not at all</a:t>
            </a:r>
            <a:endParaRPr sz="1000">
              <a:solidFill>
                <a:schemeClr val="lt1"/>
              </a:solidFill>
              <a:latin typeface="Google Sans"/>
              <a:ea typeface="Google Sans"/>
              <a:cs typeface="Google Sans"/>
              <a:sym typeface="Google Sans"/>
            </a:endParaRPr>
          </a:p>
        </p:txBody>
      </p:sp>
      <p:sp>
        <p:nvSpPr>
          <p:cNvPr id="291" name="Google Shape;291;p27"/>
          <p:cNvSpPr txBox="1"/>
          <p:nvPr/>
        </p:nvSpPr>
        <p:spPr>
          <a:xfrm>
            <a:off x="5437124" y="411810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Communicate results</a:t>
            </a:r>
            <a:endParaRPr sz="1000">
              <a:solidFill>
                <a:schemeClr val="lt1"/>
              </a:solidFill>
              <a:latin typeface="Google Sans"/>
              <a:ea typeface="Google Sans"/>
              <a:cs typeface="Google Sans"/>
              <a:sym typeface="Google Sans"/>
            </a:endParaRPr>
          </a:p>
        </p:txBody>
      </p:sp>
      <p:sp>
        <p:nvSpPr>
          <p:cNvPr id="292" name="Google Shape;292;p27"/>
          <p:cNvSpPr txBox="1"/>
          <p:nvPr/>
        </p:nvSpPr>
        <p:spPr>
          <a:xfrm>
            <a:off x="7055600" y="2414391"/>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Based on results, make design changes, prototype, test again, and review new results.</a:t>
            </a:r>
            <a:endParaRPr sz="1000">
              <a:solidFill>
                <a:schemeClr val="lt1"/>
              </a:solidFill>
              <a:latin typeface="Google Sans"/>
              <a:ea typeface="Google Sans"/>
              <a:cs typeface="Google Sans"/>
              <a:sym typeface="Google Sans"/>
            </a:endParaRPr>
          </a:p>
        </p:txBody>
      </p:sp>
      <p:sp>
        <p:nvSpPr>
          <p:cNvPr id="293" name="Google Shape;293;p27"/>
          <p:cNvSpPr/>
          <p:nvPr/>
        </p:nvSpPr>
        <p:spPr>
          <a:xfrm rot="10800000">
            <a:off x="6122775" y="100547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rot="10800000">
            <a:off x="6122775" y="14983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5" name="Google Shape;295;p27"/>
          <p:cNvSpPr/>
          <p:nvPr/>
        </p:nvSpPr>
        <p:spPr>
          <a:xfrm rot="10800000">
            <a:off x="6122775" y="199112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6" name="Google Shape;296;p27"/>
          <p:cNvSpPr/>
          <p:nvPr/>
        </p:nvSpPr>
        <p:spPr>
          <a:xfrm rot="10800000">
            <a:off x="6122775" y="248396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7" name="Google Shape;297;p27"/>
          <p:cNvSpPr/>
          <p:nvPr/>
        </p:nvSpPr>
        <p:spPr>
          <a:xfrm rot="10800000">
            <a:off x="6122775" y="297677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8" name="Google Shape;298;p27"/>
          <p:cNvSpPr/>
          <p:nvPr/>
        </p:nvSpPr>
        <p:spPr>
          <a:xfrm rot="10800000">
            <a:off x="5714050" y="34696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9" name="Google Shape;299;p27"/>
          <p:cNvSpPr/>
          <p:nvPr/>
        </p:nvSpPr>
        <p:spPr>
          <a:xfrm rot="10800000">
            <a:off x="6523725" y="34696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0" name="Google Shape;300;p27"/>
          <p:cNvSpPr/>
          <p:nvPr/>
        </p:nvSpPr>
        <p:spPr>
          <a:xfrm rot="10800000">
            <a:off x="5714050" y="396243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1" name="Google Shape;301;p27"/>
          <p:cNvSpPr/>
          <p:nvPr/>
        </p:nvSpPr>
        <p:spPr>
          <a:xfrm>
            <a:off x="7386241" y="346959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2" name="Google Shape;302;p27"/>
          <p:cNvSpPr/>
          <p:nvPr/>
        </p:nvSpPr>
        <p:spPr>
          <a:xfrm rot="-5400000">
            <a:off x="6932003" y="223754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3" name="Google Shape;303;p27"/>
          <p:cNvSpPr/>
          <p:nvPr/>
        </p:nvSpPr>
        <p:spPr>
          <a:xfrm rot="-5400000">
            <a:off x="6932003" y="2733160"/>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4" name="Google Shape;304;p27"/>
          <p:cNvSpPr/>
          <p:nvPr/>
        </p:nvSpPr>
        <p:spPr>
          <a:xfrm rot="-5400000">
            <a:off x="6932003" y="3223210"/>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5" name="Google Shape;305;p27"/>
          <p:cNvSpPr/>
          <p:nvPr/>
        </p:nvSpPr>
        <p:spPr>
          <a:xfrm rot="10800000">
            <a:off x="6523725" y="396242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06" name="Google Shape;306;p27"/>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307" name="Google Shape;307;p27"/>
          <p:cNvSpPr txBox="1"/>
          <p:nvPr>
            <p:ph type="title"/>
          </p:nvPr>
        </p:nvSpPr>
        <p:spPr>
          <a:xfrm>
            <a:off x="500400" y="970700"/>
            <a:ext cx="37839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engineering method </a:t>
            </a:r>
            <a:endParaRPr/>
          </a:p>
          <a:p>
            <a:pPr indent="0" lvl="0" marL="0" rtl="0" algn="l">
              <a:spcBef>
                <a:spcPts val="0"/>
              </a:spcBef>
              <a:spcAft>
                <a:spcPts val="0"/>
              </a:spcAft>
              <a:buNone/>
            </a:pPr>
            <a:r>
              <a:t/>
            </a:r>
            <a:endParaRPr/>
          </a:p>
        </p:txBody>
      </p:sp>
      <p:sp>
        <p:nvSpPr>
          <p:cNvPr id="308" name="Google Shape;308;p27"/>
          <p:cNvSpPr txBox="1"/>
          <p:nvPr>
            <p:ph idx="1" type="body"/>
          </p:nvPr>
        </p:nvSpPr>
        <p:spPr>
          <a:xfrm>
            <a:off x="500400" y="1608175"/>
            <a:ext cx="34074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If you need to build a physical model of your solution to test it, you should use the engineering method. </a:t>
            </a:r>
            <a:endParaRPr/>
          </a:p>
          <a:p>
            <a:pPr indent="0" lvl="0" marL="0" rtl="0" algn="l">
              <a:spcBef>
                <a:spcPts val="1600"/>
              </a:spcBef>
              <a:spcAft>
                <a:spcPts val="1600"/>
              </a:spcAft>
              <a:buNone/>
            </a:pPr>
            <a:r>
              <a:rPr lang="en"/>
              <a:t>It might be a working model or a proof of concept — a way to visualize the solution using any materials.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28"/>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14" name="Google Shape;314;p28"/>
          <p:cNvSpPr/>
          <p:nvPr/>
        </p:nvSpPr>
        <p:spPr>
          <a:xfrm>
            <a:off x="5437124" y="4482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5437124" y="94105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a:off x="5437124" y="143387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5437124" y="192670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5437124" y="24195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5437124" y="340520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a:off x="4640300" y="38980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a:off x="6233951" y="3898029"/>
            <a:ext cx="22926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5437124" y="439085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7055600" y="1433879"/>
            <a:ext cx="1470900" cy="23430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txBox="1"/>
          <p:nvPr/>
        </p:nvSpPr>
        <p:spPr>
          <a:xfrm>
            <a:off x="5437124" y="4973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Ask a question</a:t>
            </a:r>
            <a:endParaRPr sz="1000">
              <a:solidFill>
                <a:schemeClr val="lt1"/>
              </a:solidFill>
              <a:latin typeface="Google Sans"/>
              <a:ea typeface="Google Sans"/>
              <a:cs typeface="Google Sans"/>
              <a:sym typeface="Google Sans"/>
            </a:endParaRPr>
          </a:p>
        </p:txBody>
      </p:sp>
      <p:sp>
        <p:nvSpPr>
          <p:cNvPr id="325" name="Google Shape;325;p28"/>
          <p:cNvSpPr txBox="1"/>
          <p:nvPr/>
        </p:nvSpPr>
        <p:spPr>
          <a:xfrm>
            <a:off x="5437124" y="99311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Do background</a:t>
            </a:r>
            <a:endParaRPr sz="1000">
              <a:solidFill>
                <a:schemeClr val="lt1"/>
              </a:solidFill>
              <a:latin typeface="Google Sans"/>
              <a:ea typeface="Google Sans"/>
              <a:cs typeface="Google Sans"/>
              <a:sym typeface="Google Sans"/>
            </a:endParaRPr>
          </a:p>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research</a:t>
            </a:r>
            <a:endParaRPr sz="1000">
              <a:solidFill>
                <a:schemeClr val="lt1"/>
              </a:solidFill>
              <a:latin typeface="Google Sans"/>
              <a:ea typeface="Google Sans"/>
              <a:cs typeface="Google Sans"/>
              <a:sym typeface="Google Sans"/>
            </a:endParaRPr>
          </a:p>
        </p:txBody>
      </p:sp>
      <p:sp>
        <p:nvSpPr>
          <p:cNvPr id="326" name="Google Shape;326;p28"/>
          <p:cNvSpPr txBox="1"/>
          <p:nvPr/>
        </p:nvSpPr>
        <p:spPr>
          <a:xfrm>
            <a:off x="5437124" y="148593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Hypothesize</a:t>
            </a:r>
            <a:endParaRPr sz="1000">
              <a:solidFill>
                <a:schemeClr val="lt1"/>
              </a:solidFill>
              <a:latin typeface="Google Sans"/>
              <a:ea typeface="Google Sans"/>
              <a:cs typeface="Google Sans"/>
              <a:sym typeface="Google Sans"/>
            </a:endParaRPr>
          </a:p>
        </p:txBody>
      </p:sp>
      <p:sp>
        <p:nvSpPr>
          <p:cNvPr id="327" name="Google Shape;327;p28"/>
          <p:cNvSpPr txBox="1"/>
          <p:nvPr/>
        </p:nvSpPr>
        <p:spPr>
          <a:xfrm>
            <a:off x="5437124" y="197876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Experiment</a:t>
            </a:r>
            <a:endParaRPr sz="1000">
              <a:solidFill>
                <a:schemeClr val="lt1"/>
              </a:solidFill>
              <a:latin typeface="Google Sans"/>
              <a:ea typeface="Google Sans"/>
              <a:cs typeface="Google Sans"/>
              <a:sym typeface="Google Sans"/>
            </a:endParaRPr>
          </a:p>
        </p:txBody>
      </p:sp>
      <p:sp>
        <p:nvSpPr>
          <p:cNvPr id="328" name="Google Shape;328;p28"/>
          <p:cNvSpPr txBox="1"/>
          <p:nvPr/>
        </p:nvSpPr>
        <p:spPr>
          <a:xfrm>
            <a:off x="5437124" y="24715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Review: is it working?</a:t>
            </a:r>
            <a:endParaRPr sz="1000">
              <a:solidFill>
                <a:schemeClr val="lt1"/>
              </a:solidFill>
              <a:latin typeface="Google Sans"/>
              <a:ea typeface="Google Sans"/>
              <a:cs typeface="Google Sans"/>
              <a:sym typeface="Google Sans"/>
            </a:endParaRPr>
          </a:p>
        </p:txBody>
      </p:sp>
      <p:sp>
        <p:nvSpPr>
          <p:cNvPr id="329" name="Google Shape;329;p28"/>
          <p:cNvSpPr txBox="1"/>
          <p:nvPr/>
        </p:nvSpPr>
        <p:spPr>
          <a:xfrm>
            <a:off x="5437124" y="345726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Analyze data and draw conclusions</a:t>
            </a:r>
            <a:endParaRPr sz="1000">
              <a:solidFill>
                <a:schemeClr val="lt1"/>
              </a:solidFill>
              <a:latin typeface="Google Sans"/>
              <a:ea typeface="Google Sans"/>
              <a:cs typeface="Google Sans"/>
              <a:sym typeface="Google Sans"/>
            </a:endParaRPr>
          </a:p>
        </p:txBody>
      </p:sp>
      <p:sp>
        <p:nvSpPr>
          <p:cNvPr id="330" name="Google Shape;330;p28"/>
          <p:cNvSpPr txBox="1"/>
          <p:nvPr/>
        </p:nvSpPr>
        <p:spPr>
          <a:xfrm>
            <a:off x="4640300" y="39500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Results prove hypothesis</a:t>
            </a:r>
            <a:endParaRPr sz="1000">
              <a:solidFill>
                <a:schemeClr val="lt1"/>
              </a:solidFill>
              <a:latin typeface="Google Sans"/>
              <a:ea typeface="Google Sans"/>
              <a:cs typeface="Google Sans"/>
              <a:sym typeface="Google Sans"/>
            </a:endParaRPr>
          </a:p>
        </p:txBody>
      </p:sp>
      <p:sp>
        <p:nvSpPr>
          <p:cNvPr id="331" name="Google Shape;331;p28"/>
          <p:cNvSpPr txBox="1"/>
          <p:nvPr/>
        </p:nvSpPr>
        <p:spPr>
          <a:xfrm>
            <a:off x="6233951" y="3950079"/>
            <a:ext cx="2220600" cy="2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Results disprove hypothesis completely or partially</a:t>
            </a:r>
            <a:endParaRPr sz="1000">
              <a:solidFill>
                <a:schemeClr val="lt1"/>
              </a:solidFill>
              <a:latin typeface="Google Sans"/>
              <a:ea typeface="Google Sans"/>
              <a:cs typeface="Google Sans"/>
              <a:sym typeface="Google Sans"/>
            </a:endParaRPr>
          </a:p>
        </p:txBody>
      </p:sp>
      <p:sp>
        <p:nvSpPr>
          <p:cNvPr id="332" name="Google Shape;332;p28"/>
          <p:cNvSpPr txBox="1"/>
          <p:nvPr/>
        </p:nvSpPr>
        <p:spPr>
          <a:xfrm>
            <a:off x="5437124" y="4442914"/>
            <a:ext cx="1470900" cy="2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Communicate results</a:t>
            </a:r>
            <a:endParaRPr sz="1000">
              <a:solidFill>
                <a:schemeClr val="lt1"/>
              </a:solidFill>
              <a:latin typeface="Google Sans"/>
              <a:ea typeface="Google Sans"/>
              <a:cs typeface="Google Sans"/>
              <a:sym typeface="Google Sans"/>
            </a:endParaRPr>
          </a:p>
        </p:txBody>
      </p:sp>
      <p:sp>
        <p:nvSpPr>
          <p:cNvPr id="333" name="Google Shape;333;p28"/>
          <p:cNvSpPr txBox="1"/>
          <p:nvPr/>
        </p:nvSpPr>
        <p:spPr>
          <a:xfrm>
            <a:off x="7055600" y="2246346"/>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Use the results to inform a new </a:t>
            </a:r>
            <a:r>
              <a:rPr lang="en" sz="1000">
                <a:solidFill>
                  <a:schemeClr val="lt1"/>
                </a:solidFill>
                <a:latin typeface="Google Sans"/>
                <a:ea typeface="Google Sans"/>
                <a:cs typeface="Google Sans"/>
                <a:sym typeface="Google Sans"/>
              </a:rPr>
              <a:t>experiment</a:t>
            </a:r>
            <a:r>
              <a:rPr lang="en" sz="1000">
                <a:solidFill>
                  <a:schemeClr val="lt1"/>
                </a:solidFill>
                <a:latin typeface="Google Sans"/>
                <a:ea typeface="Google Sans"/>
                <a:cs typeface="Google Sans"/>
                <a:sym typeface="Google Sans"/>
              </a:rPr>
              <a:t>. </a:t>
            </a:r>
            <a:endParaRPr sz="1000">
              <a:solidFill>
                <a:schemeClr val="lt1"/>
              </a:solidFill>
              <a:latin typeface="Google Sans"/>
              <a:ea typeface="Google Sans"/>
              <a:cs typeface="Google Sans"/>
              <a:sym typeface="Google Sans"/>
            </a:endParaRPr>
          </a:p>
        </p:txBody>
      </p:sp>
      <p:sp>
        <p:nvSpPr>
          <p:cNvPr id="334" name="Google Shape;334;p28"/>
          <p:cNvSpPr/>
          <p:nvPr/>
        </p:nvSpPr>
        <p:spPr>
          <a:xfrm rot="10800000">
            <a:off x="6122774" y="8374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rot="10800000">
            <a:off x="6122774" y="133026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6" name="Google Shape;336;p28"/>
          <p:cNvSpPr/>
          <p:nvPr/>
        </p:nvSpPr>
        <p:spPr>
          <a:xfrm rot="10800000">
            <a:off x="6122774" y="182307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7" name="Google Shape;337;p28"/>
          <p:cNvSpPr/>
          <p:nvPr/>
        </p:nvSpPr>
        <p:spPr>
          <a:xfrm rot="10800000">
            <a:off x="6122774" y="23159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8" name="Google Shape;338;p28"/>
          <p:cNvSpPr/>
          <p:nvPr/>
        </p:nvSpPr>
        <p:spPr>
          <a:xfrm rot="10800000">
            <a:off x="6122774" y="28087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39" name="Google Shape;339;p28"/>
          <p:cNvSpPr/>
          <p:nvPr/>
        </p:nvSpPr>
        <p:spPr>
          <a:xfrm rot="10800000">
            <a:off x="5714050" y="37944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0" name="Google Shape;340;p28"/>
          <p:cNvSpPr/>
          <p:nvPr/>
        </p:nvSpPr>
        <p:spPr>
          <a:xfrm rot="10800000">
            <a:off x="6523725" y="37944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1" name="Google Shape;341;p28"/>
          <p:cNvSpPr/>
          <p:nvPr/>
        </p:nvSpPr>
        <p:spPr>
          <a:xfrm rot="10800000">
            <a:off x="5714050" y="428724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2" name="Google Shape;342;p28"/>
          <p:cNvSpPr/>
          <p:nvPr/>
        </p:nvSpPr>
        <p:spPr>
          <a:xfrm>
            <a:off x="7386241" y="379440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3" name="Google Shape;343;p28"/>
          <p:cNvSpPr/>
          <p:nvPr/>
        </p:nvSpPr>
        <p:spPr>
          <a:xfrm rot="-5400000">
            <a:off x="6932003" y="158220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4" name="Google Shape;344;p28"/>
          <p:cNvSpPr/>
          <p:nvPr/>
        </p:nvSpPr>
        <p:spPr>
          <a:xfrm rot="10800000">
            <a:off x="6523725" y="42872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5" name="Google Shape;345;p28"/>
          <p:cNvSpPr/>
          <p:nvPr/>
        </p:nvSpPr>
        <p:spPr>
          <a:xfrm>
            <a:off x="5437125" y="2906850"/>
            <a:ext cx="672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txBox="1"/>
          <p:nvPr/>
        </p:nvSpPr>
        <p:spPr>
          <a:xfrm>
            <a:off x="5437125" y="2958900"/>
            <a:ext cx="672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No</a:t>
            </a:r>
            <a:endParaRPr sz="1000">
              <a:solidFill>
                <a:schemeClr val="lt1"/>
              </a:solidFill>
              <a:latin typeface="Google Sans"/>
              <a:ea typeface="Google Sans"/>
              <a:cs typeface="Google Sans"/>
              <a:sym typeface="Google Sans"/>
            </a:endParaRPr>
          </a:p>
        </p:txBody>
      </p:sp>
      <p:sp>
        <p:nvSpPr>
          <p:cNvPr id="347" name="Google Shape;347;p28"/>
          <p:cNvSpPr/>
          <p:nvPr/>
        </p:nvSpPr>
        <p:spPr>
          <a:xfrm rot="10800000">
            <a:off x="6485775" y="3296054"/>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48" name="Google Shape;348;p28"/>
          <p:cNvSpPr/>
          <p:nvPr/>
        </p:nvSpPr>
        <p:spPr>
          <a:xfrm>
            <a:off x="6235192" y="2906850"/>
            <a:ext cx="672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txBox="1"/>
          <p:nvPr>
            <p:ph idx="1" type="body"/>
          </p:nvPr>
        </p:nvSpPr>
        <p:spPr>
          <a:xfrm>
            <a:off x="500400" y="1608175"/>
            <a:ext cx="29535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need to conduct an experiment to test your solution, you should use the scientific method. </a:t>
            </a:r>
            <a:endParaRPr/>
          </a:p>
          <a:p>
            <a:pPr indent="0" lvl="0" marL="0" rtl="0" algn="l">
              <a:spcBef>
                <a:spcPts val="1600"/>
              </a:spcBef>
              <a:spcAft>
                <a:spcPts val="1600"/>
              </a:spcAft>
              <a:buNone/>
            </a:pPr>
            <a:r>
              <a:rPr lang="en"/>
              <a:t>The scientific method is used to test a prediction, which is made based on research evidence. </a:t>
            </a:r>
            <a:endParaRPr/>
          </a:p>
        </p:txBody>
      </p:sp>
      <p:sp>
        <p:nvSpPr>
          <p:cNvPr id="350" name="Google Shape;350;p28"/>
          <p:cNvSpPr txBox="1"/>
          <p:nvPr/>
        </p:nvSpPr>
        <p:spPr>
          <a:xfrm>
            <a:off x="6235192" y="2958900"/>
            <a:ext cx="672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Yes</a:t>
            </a:r>
            <a:endParaRPr sz="1000">
              <a:solidFill>
                <a:schemeClr val="lt1"/>
              </a:solidFill>
              <a:latin typeface="Google Sans"/>
              <a:ea typeface="Google Sans"/>
              <a:cs typeface="Google Sans"/>
              <a:sym typeface="Google Sans"/>
            </a:endParaRPr>
          </a:p>
        </p:txBody>
      </p:sp>
      <p:sp>
        <p:nvSpPr>
          <p:cNvPr id="351" name="Google Shape;351;p28"/>
          <p:cNvSpPr/>
          <p:nvPr/>
        </p:nvSpPr>
        <p:spPr>
          <a:xfrm>
            <a:off x="3818650" y="1926704"/>
            <a:ext cx="1470900" cy="13518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txBox="1"/>
          <p:nvPr/>
        </p:nvSpPr>
        <p:spPr>
          <a:xfrm>
            <a:off x="3818650" y="2246346"/>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Google Sans"/>
                <a:ea typeface="Google Sans"/>
                <a:cs typeface="Google Sans"/>
                <a:sym typeface="Google Sans"/>
              </a:rPr>
              <a:t>Review steps. </a:t>
            </a:r>
            <a:endParaRPr sz="1000">
              <a:solidFill>
                <a:schemeClr val="lt1"/>
              </a:solidFill>
              <a:latin typeface="Google Sans"/>
              <a:ea typeface="Google Sans"/>
              <a:cs typeface="Google Sans"/>
              <a:sym typeface="Google Sans"/>
            </a:endParaRPr>
          </a:p>
        </p:txBody>
      </p:sp>
      <p:sp>
        <p:nvSpPr>
          <p:cNvPr id="353" name="Google Shape;353;p28"/>
          <p:cNvSpPr/>
          <p:nvPr/>
        </p:nvSpPr>
        <p:spPr>
          <a:xfrm rot="-5400000">
            <a:off x="5313535" y="3049651"/>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4" name="Google Shape;354;p28"/>
          <p:cNvSpPr/>
          <p:nvPr/>
        </p:nvSpPr>
        <p:spPr>
          <a:xfrm rot="5400000">
            <a:off x="5313550" y="208689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55" name="Google Shape;355;p28"/>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356" name="Google Shape;356;p28"/>
          <p:cNvSpPr txBox="1"/>
          <p:nvPr>
            <p:ph type="title"/>
          </p:nvPr>
        </p:nvSpPr>
        <p:spPr>
          <a:xfrm>
            <a:off x="500400" y="970700"/>
            <a:ext cx="37839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scientific method </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29"/>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2" name="Google Shape;362;p29"/>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363" name="Google Shape;363;p29"/>
          <p:cNvSpPr txBox="1"/>
          <p:nvPr>
            <p:ph idx="1" type="body"/>
          </p:nvPr>
        </p:nvSpPr>
        <p:spPr>
          <a:xfrm>
            <a:off x="500400" y="1227175"/>
            <a:ext cx="21291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computational thinking model is used if you are analyzing data as the test for your project. </a:t>
            </a:r>
            <a:endParaRPr/>
          </a:p>
        </p:txBody>
      </p:sp>
      <p:sp>
        <p:nvSpPr>
          <p:cNvPr id="364" name="Google Shape;364;p29"/>
          <p:cNvSpPr txBox="1"/>
          <p:nvPr>
            <p:ph type="title"/>
          </p:nvPr>
        </p:nvSpPr>
        <p:spPr>
          <a:xfrm>
            <a:off x="500400" y="589700"/>
            <a:ext cx="5387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computational thinking model</a:t>
            </a:r>
            <a:endParaRPr/>
          </a:p>
          <a:p>
            <a:pPr indent="0" lvl="0" marL="0" rtl="0" algn="l">
              <a:spcBef>
                <a:spcPts val="0"/>
              </a:spcBef>
              <a:spcAft>
                <a:spcPts val="0"/>
              </a:spcAft>
              <a:buNone/>
            </a:pPr>
            <a:r>
              <a:t/>
            </a:r>
            <a:endParaRPr/>
          </a:p>
        </p:txBody>
      </p:sp>
      <p:pic>
        <p:nvPicPr>
          <p:cNvPr id="365" name="Google Shape;365;p29"/>
          <p:cNvPicPr preferRelativeResize="0"/>
          <p:nvPr/>
        </p:nvPicPr>
        <p:blipFill>
          <a:blip r:embed="rId3">
            <a:alphaModFix/>
          </a:blip>
          <a:stretch>
            <a:fillRect/>
          </a:stretch>
        </p:blipFill>
        <p:spPr>
          <a:xfrm>
            <a:off x="6022217" y="1568437"/>
            <a:ext cx="953376" cy="929335"/>
          </a:xfrm>
          <a:prstGeom prst="rect">
            <a:avLst/>
          </a:prstGeom>
          <a:noFill/>
          <a:ln>
            <a:noFill/>
          </a:ln>
        </p:spPr>
      </p:pic>
      <p:pic>
        <p:nvPicPr>
          <p:cNvPr id="366" name="Google Shape;366;p29"/>
          <p:cNvPicPr preferRelativeResize="0"/>
          <p:nvPr/>
        </p:nvPicPr>
        <p:blipFill>
          <a:blip r:embed="rId4">
            <a:alphaModFix/>
          </a:blip>
          <a:stretch>
            <a:fillRect/>
          </a:stretch>
        </p:blipFill>
        <p:spPr>
          <a:xfrm rot="5400000">
            <a:off x="4446902" y="1633363"/>
            <a:ext cx="1115253" cy="825913"/>
          </a:xfrm>
          <a:prstGeom prst="rect">
            <a:avLst/>
          </a:prstGeom>
          <a:noFill/>
          <a:ln>
            <a:noFill/>
          </a:ln>
        </p:spPr>
      </p:pic>
      <p:sp>
        <p:nvSpPr>
          <p:cNvPr id="367" name="Google Shape;367;p29"/>
          <p:cNvSpPr/>
          <p:nvPr/>
        </p:nvSpPr>
        <p:spPr>
          <a:xfrm>
            <a:off x="4817054" y="2923964"/>
            <a:ext cx="494700" cy="494700"/>
          </a:xfrm>
          <a:prstGeom prst="cube">
            <a:avLst>
              <a:gd fmla="val 25000"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9"/>
          <p:cNvSpPr/>
          <p:nvPr/>
        </p:nvSpPr>
        <p:spPr>
          <a:xfrm rot="10800000">
            <a:off x="5020077" y="3504678"/>
            <a:ext cx="88500" cy="762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69" name="Google Shape;369;p29"/>
          <p:cNvSpPr/>
          <p:nvPr/>
        </p:nvSpPr>
        <p:spPr>
          <a:xfrm>
            <a:off x="6144897" y="3703570"/>
            <a:ext cx="708000" cy="2253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4817054" y="3043940"/>
            <a:ext cx="375000" cy="375000"/>
          </a:xfrm>
          <a:prstGeom prst="rect">
            <a:avLst/>
          </a:prstGeom>
          <a:solidFill>
            <a:srgbClr val="FABB0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4876928" y="3642646"/>
            <a:ext cx="375000" cy="375000"/>
          </a:xfrm>
          <a:prstGeom prst="rect">
            <a:avLst/>
          </a:prstGeom>
          <a:solidFill>
            <a:srgbClr val="FABB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6144897" y="2997063"/>
            <a:ext cx="708000" cy="225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6144897" y="3350317"/>
            <a:ext cx="708000" cy="225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9"/>
          <p:cNvSpPr/>
          <p:nvPr/>
        </p:nvSpPr>
        <p:spPr>
          <a:xfrm rot="10800000">
            <a:off x="6447382" y="3248183"/>
            <a:ext cx="102900" cy="885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75" name="Google Shape;375;p29"/>
          <p:cNvSpPr/>
          <p:nvPr/>
        </p:nvSpPr>
        <p:spPr>
          <a:xfrm rot="10800000">
            <a:off x="6447382" y="3601456"/>
            <a:ext cx="102900" cy="885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76" name="Google Shape;376;p29"/>
          <p:cNvSpPr txBox="1"/>
          <p:nvPr/>
        </p:nvSpPr>
        <p:spPr>
          <a:xfrm>
            <a:off x="2998116" y="1280255"/>
            <a:ext cx="1363500" cy="11154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a:solidFill>
                  <a:srgbClr val="3C4043"/>
                </a:solidFill>
                <a:latin typeface="Google Sans"/>
                <a:ea typeface="Google Sans"/>
                <a:cs typeface="Google Sans"/>
                <a:sym typeface="Google Sans"/>
              </a:rPr>
              <a:t>Decomposition</a:t>
            </a:r>
            <a:endParaRPr sz="1200">
              <a:solidFill>
                <a:srgbClr val="3C4043"/>
              </a:solidFill>
              <a:latin typeface="Google Sans"/>
              <a:ea typeface="Google Sans"/>
              <a:cs typeface="Google Sans"/>
              <a:sym typeface="Google Sans"/>
            </a:endParaRPr>
          </a:p>
          <a:p>
            <a:pPr indent="0" lvl="0" marL="0" rtl="0" algn="l">
              <a:lnSpc>
                <a:spcPct val="120000"/>
              </a:lnSpc>
              <a:spcBef>
                <a:spcPts val="0"/>
              </a:spcBef>
              <a:spcAft>
                <a:spcPts val="0"/>
              </a:spcAft>
              <a:buNone/>
            </a:pPr>
            <a:r>
              <a:rPr lang="en" sz="900">
                <a:solidFill>
                  <a:srgbClr val="80868B"/>
                </a:solidFill>
                <a:latin typeface="Google Sans"/>
                <a:ea typeface="Google Sans"/>
                <a:cs typeface="Google Sans"/>
                <a:sym typeface="Google Sans"/>
              </a:rPr>
              <a:t>Breaking larger problems into smaller, more manageable problems.</a:t>
            </a:r>
            <a:endParaRPr sz="900">
              <a:solidFill>
                <a:srgbClr val="80868B"/>
              </a:solidFill>
              <a:latin typeface="Google Sans"/>
              <a:ea typeface="Google Sans"/>
              <a:cs typeface="Google Sans"/>
              <a:sym typeface="Google Sans"/>
            </a:endParaRPr>
          </a:p>
        </p:txBody>
      </p:sp>
      <p:sp>
        <p:nvSpPr>
          <p:cNvPr id="377" name="Google Shape;377;p29"/>
          <p:cNvSpPr txBox="1"/>
          <p:nvPr/>
        </p:nvSpPr>
        <p:spPr>
          <a:xfrm>
            <a:off x="7214541" y="1294905"/>
            <a:ext cx="1500900" cy="827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a:solidFill>
                  <a:srgbClr val="3C4043"/>
                </a:solidFill>
                <a:latin typeface="Google Sans"/>
                <a:ea typeface="Google Sans"/>
                <a:cs typeface="Google Sans"/>
                <a:sym typeface="Google Sans"/>
              </a:rPr>
              <a:t>Pattern recognition</a:t>
            </a:r>
            <a:endParaRPr sz="1200">
              <a:solidFill>
                <a:srgbClr val="3C4043"/>
              </a:solidFill>
              <a:latin typeface="Google Sans"/>
              <a:ea typeface="Google Sans"/>
              <a:cs typeface="Google Sans"/>
              <a:sym typeface="Google Sans"/>
            </a:endParaRPr>
          </a:p>
          <a:p>
            <a:pPr indent="0" lvl="0" marL="0" rtl="0" algn="l">
              <a:lnSpc>
                <a:spcPct val="120000"/>
              </a:lnSpc>
              <a:spcBef>
                <a:spcPts val="0"/>
              </a:spcBef>
              <a:spcAft>
                <a:spcPts val="0"/>
              </a:spcAft>
              <a:buNone/>
            </a:pPr>
            <a:r>
              <a:rPr lang="en" sz="900">
                <a:solidFill>
                  <a:srgbClr val="80868B"/>
                </a:solidFill>
                <a:latin typeface="Google Sans"/>
                <a:ea typeface="Google Sans"/>
                <a:cs typeface="Google Sans"/>
                <a:sym typeface="Google Sans"/>
              </a:rPr>
              <a:t>Analyze and look for patterns.</a:t>
            </a:r>
            <a:endParaRPr sz="900">
              <a:solidFill>
                <a:srgbClr val="80868B"/>
              </a:solidFill>
              <a:latin typeface="Google Sans"/>
              <a:ea typeface="Google Sans"/>
              <a:cs typeface="Google Sans"/>
              <a:sym typeface="Google Sans"/>
            </a:endParaRPr>
          </a:p>
        </p:txBody>
      </p:sp>
      <p:sp>
        <p:nvSpPr>
          <p:cNvPr id="378" name="Google Shape;378;p29"/>
          <p:cNvSpPr txBox="1"/>
          <p:nvPr/>
        </p:nvSpPr>
        <p:spPr>
          <a:xfrm>
            <a:off x="2998115" y="2741330"/>
            <a:ext cx="1363500" cy="827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a:solidFill>
                  <a:srgbClr val="3C4043"/>
                </a:solidFill>
                <a:latin typeface="Google Sans"/>
                <a:ea typeface="Google Sans"/>
                <a:cs typeface="Google Sans"/>
                <a:sym typeface="Google Sans"/>
              </a:rPr>
              <a:t>Abstraction</a:t>
            </a:r>
            <a:endParaRPr sz="1200">
              <a:solidFill>
                <a:srgbClr val="3C4043"/>
              </a:solidFill>
              <a:latin typeface="Google Sans"/>
              <a:ea typeface="Google Sans"/>
              <a:cs typeface="Google Sans"/>
              <a:sym typeface="Google Sans"/>
            </a:endParaRPr>
          </a:p>
          <a:p>
            <a:pPr indent="0" lvl="0" marL="0" rtl="0" algn="l">
              <a:lnSpc>
                <a:spcPct val="120000"/>
              </a:lnSpc>
              <a:spcBef>
                <a:spcPts val="0"/>
              </a:spcBef>
              <a:spcAft>
                <a:spcPts val="0"/>
              </a:spcAft>
              <a:buNone/>
            </a:pPr>
            <a:r>
              <a:rPr lang="en" sz="900">
                <a:solidFill>
                  <a:srgbClr val="80868B"/>
                </a:solidFill>
                <a:latin typeface="Google Sans"/>
                <a:ea typeface="Google Sans"/>
                <a:cs typeface="Google Sans"/>
                <a:sym typeface="Google Sans"/>
              </a:rPr>
              <a:t>Filter out any unnecessary information to focus on your problem.</a:t>
            </a:r>
            <a:endParaRPr sz="900">
              <a:solidFill>
                <a:srgbClr val="80868B"/>
              </a:solidFill>
              <a:latin typeface="Google Sans"/>
              <a:ea typeface="Google Sans"/>
              <a:cs typeface="Google Sans"/>
              <a:sym typeface="Google Sans"/>
            </a:endParaRPr>
          </a:p>
        </p:txBody>
      </p:sp>
      <p:sp>
        <p:nvSpPr>
          <p:cNvPr id="379" name="Google Shape;379;p29"/>
          <p:cNvSpPr txBox="1"/>
          <p:nvPr/>
        </p:nvSpPr>
        <p:spPr>
          <a:xfrm>
            <a:off x="7216792" y="2733455"/>
            <a:ext cx="1500900" cy="827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a:solidFill>
                  <a:srgbClr val="3C4043"/>
                </a:solidFill>
                <a:latin typeface="Google Sans"/>
                <a:ea typeface="Google Sans"/>
                <a:cs typeface="Google Sans"/>
                <a:sym typeface="Google Sans"/>
              </a:rPr>
              <a:t>Algorithms</a:t>
            </a:r>
            <a:endParaRPr sz="1200">
              <a:solidFill>
                <a:srgbClr val="3C4043"/>
              </a:solidFill>
              <a:latin typeface="Google Sans"/>
              <a:ea typeface="Google Sans"/>
              <a:cs typeface="Google Sans"/>
              <a:sym typeface="Google Sans"/>
            </a:endParaRPr>
          </a:p>
          <a:p>
            <a:pPr indent="0" lvl="0" marL="0" rtl="0" algn="l">
              <a:lnSpc>
                <a:spcPct val="120000"/>
              </a:lnSpc>
              <a:spcBef>
                <a:spcPts val="0"/>
              </a:spcBef>
              <a:spcAft>
                <a:spcPts val="0"/>
              </a:spcAft>
              <a:buNone/>
            </a:pPr>
            <a:r>
              <a:rPr lang="en" sz="900">
                <a:solidFill>
                  <a:srgbClr val="80868B"/>
                </a:solidFill>
                <a:latin typeface="Google Sans"/>
                <a:ea typeface="Google Sans"/>
                <a:cs typeface="Google Sans"/>
                <a:sym typeface="Google Sans"/>
              </a:rPr>
              <a:t>Create a solution using step-by-step instructions.</a:t>
            </a:r>
            <a:endParaRPr sz="900">
              <a:solidFill>
                <a:srgbClr val="80868B"/>
              </a:solidFill>
              <a:latin typeface="Google Sans"/>
              <a:ea typeface="Google Sans"/>
              <a:cs typeface="Google Sans"/>
              <a:sym typeface="Google Sans"/>
            </a:endParaRPr>
          </a:p>
        </p:txBody>
      </p:sp>
      <p:cxnSp>
        <p:nvCxnSpPr>
          <p:cNvPr id="380" name="Google Shape;380;p29"/>
          <p:cNvCxnSpPr/>
          <p:nvPr/>
        </p:nvCxnSpPr>
        <p:spPr>
          <a:xfrm>
            <a:off x="4388275" y="2770775"/>
            <a:ext cx="2716200" cy="0"/>
          </a:xfrm>
          <a:prstGeom prst="straightConnector1">
            <a:avLst/>
          </a:prstGeom>
          <a:noFill/>
          <a:ln cap="flat" cmpd="sng" w="38100">
            <a:solidFill>
              <a:srgbClr val="F3F3F3"/>
            </a:solidFill>
            <a:prstDash val="solid"/>
            <a:round/>
            <a:headEnd len="med" w="med" type="none"/>
            <a:tailEnd len="med" w="med" type="none"/>
          </a:ln>
        </p:spPr>
      </p:cxnSp>
      <p:cxnSp>
        <p:nvCxnSpPr>
          <p:cNvPr id="381" name="Google Shape;381;p29"/>
          <p:cNvCxnSpPr/>
          <p:nvPr/>
        </p:nvCxnSpPr>
        <p:spPr>
          <a:xfrm>
            <a:off x="5789550" y="1406175"/>
            <a:ext cx="0" cy="2722800"/>
          </a:xfrm>
          <a:prstGeom prst="straightConnector1">
            <a:avLst/>
          </a:prstGeom>
          <a:noFill/>
          <a:ln cap="flat" cmpd="sng" w="38100">
            <a:solidFill>
              <a:srgbClr val="F3F3F3"/>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grpSp>
        <p:nvGrpSpPr>
          <p:cNvPr id="386" name="Google Shape;386;p30"/>
          <p:cNvGrpSpPr/>
          <p:nvPr/>
        </p:nvGrpSpPr>
        <p:grpSpPr>
          <a:xfrm>
            <a:off x="859464" y="1235260"/>
            <a:ext cx="3061589" cy="3010558"/>
            <a:chOff x="4640300" y="616275"/>
            <a:chExt cx="3886251" cy="3821475"/>
          </a:xfrm>
        </p:grpSpPr>
        <p:sp>
          <p:nvSpPr>
            <p:cNvPr id="387" name="Google Shape;387;p30"/>
            <p:cNvSpPr/>
            <p:nvPr/>
          </p:nvSpPr>
          <p:spPr>
            <a:xfrm>
              <a:off x="5437124" y="61627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88" name="Google Shape;388;p30"/>
            <p:cNvSpPr/>
            <p:nvPr/>
          </p:nvSpPr>
          <p:spPr>
            <a:xfrm>
              <a:off x="5437124" y="110910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89" name="Google Shape;389;p30"/>
            <p:cNvSpPr/>
            <p:nvPr/>
          </p:nvSpPr>
          <p:spPr>
            <a:xfrm>
              <a:off x="5437124" y="160192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0" name="Google Shape;390;p30"/>
            <p:cNvSpPr/>
            <p:nvPr/>
          </p:nvSpPr>
          <p:spPr>
            <a:xfrm>
              <a:off x="5437124" y="209475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1" name="Google Shape;391;p30"/>
            <p:cNvSpPr/>
            <p:nvPr/>
          </p:nvSpPr>
          <p:spPr>
            <a:xfrm>
              <a:off x="5437124" y="258757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2" name="Google Shape;392;p30"/>
            <p:cNvSpPr/>
            <p:nvPr/>
          </p:nvSpPr>
          <p:spPr>
            <a:xfrm>
              <a:off x="5437124" y="308040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3" name="Google Shape;393;p30"/>
            <p:cNvSpPr/>
            <p:nvPr/>
          </p:nvSpPr>
          <p:spPr>
            <a:xfrm>
              <a:off x="4640300" y="3573225"/>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4" name="Google Shape;394;p30"/>
            <p:cNvSpPr/>
            <p:nvPr/>
          </p:nvSpPr>
          <p:spPr>
            <a:xfrm>
              <a:off x="6233951" y="3573225"/>
              <a:ext cx="22926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5" name="Google Shape;395;p30"/>
            <p:cNvSpPr/>
            <p:nvPr/>
          </p:nvSpPr>
          <p:spPr>
            <a:xfrm>
              <a:off x="5437124" y="4066050"/>
              <a:ext cx="1470900" cy="3717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6" name="Google Shape;396;p30"/>
            <p:cNvSpPr/>
            <p:nvPr/>
          </p:nvSpPr>
          <p:spPr>
            <a:xfrm>
              <a:off x="7055600" y="2094750"/>
              <a:ext cx="1470900" cy="13572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397" name="Google Shape;397;p30"/>
            <p:cNvSpPr txBox="1"/>
            <p:nvPr/>
          </p:nvSpPr>
          <p:spPr>
            <a:xfrm>
              <a:off x="5437124" y="66543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Define the problem</a:t>
              </a:r>
              <a:endParaRPr sz="700">
                <a:solidFill>
                  <a:schemeClr val="lt1"/>
                </a:solidFill>
                <a:latin typeface="Google Sans"/>
                <a:ea typeface="Google Sans"/>
                <a:cs typeface="Google Sans"/>
                <a:sym typeface="Google Sans"/>
              </a:endParaRPr>
            </a:p>
          </p:txBody>
        </p:sp>
        <p:sp>
          <p:nvSpPr>
            <p:cNvPr id="398" name="Google Shape;398;p30"/>
            <p:cNvSpPr txBox="1"/>
            <p:nvPr/>
          </p:nvSpPr>
          <p:spPr>
            <a:xfrm>
              <a:off x="5437124" y="116115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Do background</a:t>
              </a:r>
              <a:endParaRPr sz="700">
                <a:solidFill>
                  <a:schemeClr val="lt1"/>
                </a:solidFill>
                <a:latin typeface="Google Sans"/>
                <a:ea typeface="Google Sans"/>
                <a:cs typeface="Google Sans"/>
                <a:sym typeface="Google Sans"/>
              </a:endParaRPr>
            </a:p>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research</a:t>
              </a:r>
              <a:endParaRPr sz="700">
                <a:solidFill>
                  <a:schemeClr val="lt1"/>
                </a:solidFill>
                <a:latin typeface="Google Sans"/>
                <a:ea typeface="Google Sans"/>
                <a:cs typeface="Google Sans"/>
                <a:sym typeface="Google Sans"/>
              </a:endParaRPr>
            </a:p>
          </p:txBody>
        </p:sp>
        <p:sp>
          <p:nvSpPr>
            <p:cNvPr id="399" name="Google Shape;399;p30"/>
            <p:cNvSpPr txBox="1"/>
            <p:nvPr/>
          </p:nvSpPr>
          <p:spPr>
            <a:xfrm>
              <a:off x="5437124" y="165398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Define requirements</a:t>
              </a:r>
              <a:endParaRPr sz="700">
                <a:solidFill>
                  <a:schemeClr val="lt1"/>
                </a:solidFill>
                <a:latin typeface="Google Sans"/>
                <a:ea typeface="Google Sans"/>
                <a:cs typeface="Google Sans"/>
                <a:sym typeface="Google Sans"/>
              </a:endParaRPr>
            </a:p>
          </p:txBody>
        </p:sp>
        <p:sp>
          <p:nvSpPr>
            <p:cNvPr id="400" name="Google Shape;400;p30"/>
            <p:cNvSpPr txBox="1"/>
            <p:nvPr/>
          </p:nvSpPr>
          <p:spPr>
            <a:xfrm>
              <a:off x="5437124" y="214680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Brainstorm, evaluate, and identify a solution</a:t>
              </a:r>
              <a:endParaRPr sz="700">
                <a:solidFill>
                  <a:schemeClr val="lt1"/>
                </a:solidFill>
                <a:latin typeface="Google Sans"/>
                <a:ea typeface="Google Sans"/>
                <a:cs typeface="Google Sans"/>
                <a:sym typeface="Google Sans"/>
              </a:endParaRPr>
            </a:p>
          </p:txBody>
        </p:sp>
        <p:sp>
          <p:nvSpPr>
            <p:cNvPr id="401" name="Google Shape;401;p30"/>
            <p:cNvSpPr txBox="1"/>
            <p:nvPr/>
          </p:nvSpPr>
          <p:spPr>
            <a:xfrm>
              <a:off x="5437124" y="263963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Develop and prototype solution</a:t>
              </a:r>
              <a:endParaRPr sz="700">
                <a:solidFill>
                  <a:schemeClr val="lt1"/>
                </a:solidFill>
                <a:latin typeface="Google Sans"/>
                <a:ea typeface="Google Sans"/>
                <a:cs typeface="Google Sans"/>
                <a:sym typeface="Google Sans"/>
              </a:endParaRPr>
            </a:p>
          </p:txBody>
        </p:sp>
        <p:sp>
          <p:nvSpPr>
            <p:cNvPr id="402" name="Google Shape;402;p30"/>
            <p:cNvSpPr txBox="1"/>
            <p:nvPr/>
          </p:nvSpPr>
          <p:spPr>
            <a:xfrm>
              <a:off x="5437124" y="313245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Test solution</a:t>
              </a:r>
              <a:endParaRPr sz="700">
                <a:solidFill>
                  <a:schemeClr val="lt1"/>
                </a:solidFill>
                <a:latin typeface="Google Sans"/>
                <a:ea typeface="Google Sans"/>
                <a:cs typeface="Google Sans"/>
                <a:sym typeface="Google Sans"/>
              </a:endParaRPr>
            </a:p>
          </p:txBody>
        </p:sp>
        <p:sp>
          <p:nvSpPr>
            <p:cNvPr id="403" name="Google Shape;403;p30"/>
            <p:cNvSpPr txBox="1"/>
            <p:nvPr/>
          </p:nvSpPr>
          <p:spPr>
            <a:xfrm>
              <a:off x="4640300" y="3625284"/>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Solution meets requirements</a:t>
              </a:r>
              <a:endParaRPr sz="700">
                <a:solidFill>
                  <a:schemeClr val="lt1"/>
                </a:solidFill>
                <a:latin typeface="Google Sans"/>
                <a:ea typeface="Google Sans"/>
                <a:cs typeface="Google Sans"/>
                <a:sym typeface="Google Sans"/>
              </a:endParaRPr>
            </a:p>
          </p:txBody>
        </p:sp>
        <p:sp>
          <p:nvSpPr>
            <p:cNvPr id="404" name="Google Shape;404;p30"/>
            <p:cNvSpPr txBox="1"/>
            <p:nvPr/>
          </p:nvSpPr>
          <p:spPr>
            <a:xfrm>
              <a:off x="6233951" y="3625275"/>
              <a:ext cx="22206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Solution meets requirements partially or not at all</a:t>
              </a:r>
              <a:endParaRPr sz="700">
                <a:solidFill>
                  <a:schemeClr val="lt1"/>
                </a:solidFill>
                <a:latin typeface="Google Sans"/>
                <a:ea typeface="Google Sans"/>
                <a:cs typeface="Google Sans"/>
                <a:sym typeface="Google Sans"/>
              </a:endParaRPr>
            </a:p>
          </p:txBody>
        </p:sp>
        <p:sp>
          <p:nvSpPr>
            <p:cNvPr id="405" name="Google Shape;405;p30"/>
            <p:cNvSpPr txBox="1"/>
            <p:nvPr/>
          </p:nvSpPr>
          <p:spPr>
            <a:xfrm>
              <a:off x="5437124" y="4118109"/>
              <a:ext cx="1470900" cy="267600"/>
            </a:xfrm>
            <a:prstGeom prst="rect">
              <a:avLst/>
            </a:prstGeom>
            <a:solidFill>
              <a:srgbClr val="34A85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Communicate results</a:t>
              </a:r>
              <a:endParaRPr sz="700">
                <a:solidFill>
                  <a:schemeClr val="lt1"/>
                </a:solidFill>
                <a:latin typeface="Google Sans"/>
                <a:ea typeface="Google Sans"/>
                <a:cs typeface="Google Sans"/>
                <a:sym typeface="Google Sans"/>
              </a:endParaRPr>
            </a:p>
          </p:txBody>
        </p:sp>
        <p:sp>
          <p:nvSpPr>
            <p:cNvPr id="406" name="Google Shape;406;p30"/>
            <p:cNvSpPr txBox="1"/>
            <p:nvPr/>
          </p:nvSpPr>
          <p:spPr>
            <a:xfrm>
              <a:off x="7055600" y="2414391"/>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Based on results, make design changes, prototype, test again, and review new results.</a:t>
              </a:r>
              <a:endParaRPr sz="700">
                <a:solidFill>
                  <a:schemeClr val="lt1"/>
                </a:solidFill>
                <a:latin typeface="Google Sans"/>
                <a:ea typeface="Google Sans"/>
                <a:cs typeface="Google Sans"/>
                <a:sym typeface="Google Sans"/>
              </a:endParaRPr>
            </a:p>
          </p:txBody>
        </p:sp>
        <p:sp>
          <p:nvSpPr>
            <p:cNvPr id="407" name="Google Shape;407;p30"/>
            <p:cNvSpPr/>
            <p:nvPr/>
          </p:nvSpPr>
          <p:spPr>
            <a:xfrm rot="10800000">
              <a:off x="6122775" y="100547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08" name="Google Shape;408;p30"/>
            <p:cNvSpPr/>
            <p:nvPr/>
          </p:nvSpPr>
          <p:spPr>
            <a:xfrm rot="10800000">
              <a:off x="6122775" y="14983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09" name="Google Shape;409;p30"/>
            <p:cNvSpPr/>
            <p:nvPr/>
          </p:nvSpPr>
          <p:spPr>
            <a:xfrm rot="10800000">
              <a:off x="6122775" y="199112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0" name="Google Shape;410;p30"/>
            <p:cNvSpPr/>
            <p:nvPr/>
          </p:nvSpPr>
          <p:spPr>
            <a:xfrm rot="10800000">
              <a:off x="6122775" y="248396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1" name="Google Shape;411;p30"/>
            <p:cNvSpPr/>
            <p:nvPr/>
          </p:nvSpPr>
          <p:spPr>
            <a:xfrm rot="10800000">
              <a:off x="6122775" y="297677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2" name="Google Shape;412;p30"/>
            <p:cNvSpPr/>
            <p:nvPr/>
          </p:nvSpPr>
          <p:spPr>
            <a:xfrm rot="10800000">
              <a:off x="5714050" y="34696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3" name="Google Shape;413;p30"/>
            <p:cNvSpPr/>
            <p:nvPr/>
          </p:nvSpPr>
          <p:spPr>
            <a:xfrm rot="10800000">
              <a:off x="6523725" y="3469613"/>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4" name="Google Shape;414;p30"/>
            <p:cNvSpPr/>
            <p:nvPr/>
          </p:nvSpPr>
          <p:spPr>
            <a:xfrm rot="10800000">
              <a:off x="5714050" y="396243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5" name="Google Shape;415;p30"/>
            <p:cNvSpPr/>
            <p:nvPr/>
          </p:nvSpPr>
          <p:spPr>
            <a:xfrm>
              <a:off x="7386241" y="346959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6" name="Google Shape;416;p30"/>
            <p:cNvSpPr/>
            <p:nvPr/>
          </p:nvSpPr>
          <p:spPr>
            <a:xfrm rot="-5400000">
              <a:off x="6932003" y="2237548"/>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7" name="Google Shape;417;p30"/>
            <p:cNvSpPr/>
            <p:nvPr/>
          </p:nvSpPr>
          <p:spPr>
            <a:xfrm rot="-5400000">
              <a:off x="6932003" y="2733160"/>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8" name="Google Shape;418;p30"/>
            <p:cNvSpPr/>
            <p:nvPr/>
          </p:nvSpPr>
          <p:spPr>
            <a:xfrm rot="-5400000">
              <a:off x="6932003" y="3223210"/>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19" name="Google Shape;419;p30"/>
            <p:cNvSpPr/>
            <p:nvPr/>
          </p:nvSpPr>
          <p:spPr>
            <a:xfrm rot="10800000">
              <a:off x="6523725" y="3962425"/>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grpSp>
      <p:grpSp>
        <p:nvGrpSpPr>
          <p:cNvPr id="420" name="Google Shape;420;p30"/>
          <p:cNvGrpSpPr/>
          <p:nvPr/>
        </p:nvGrpSpPr>
        <p:grpSpPr>
          <a:xfrm>
            <a:off x="4598733" y="1235255"/>
            <a:ext cx="3708885" cy="3398825"/>
            <a:chOff x="3818650" y="448229"/>
            <a:chExt cx="4707901" cy="4314325"/>
          </a:xfrm>
        </p:grpSpPr>
        <p:sp>
          <p:nvSpPr>
            <p:cNvPr id="421" name="Google Shape;421;p30"/>
            <p:cNvSpPr/>
            <p:nvPr/>
          </p:nvSpPr>
          <p:spPr>
            <a:xfrm>
              <a:off x="5437124" y="4482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2" name="Google Shape;422;p30"/>
            <p:cNvSpPr/>
            <p:nvPr/>
          </p:nvSpPr>
          <p:spPr>
            <a:xfrm>
              <a:off x="5437124" y="94105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3" name="Google Shape;423;p30"/>
            <p:cNvSpPr/>
            <p:nvPr/>
          </p:nvSpPr>
          <p:spPr>
            <a:xfrm>
              <a:off x="5437124" y="143387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4" name="Google Shape;424;p30"/>
            <p:cNvSpPr/>
            <p:nvPr/>
          </p:nvSpPr>
          <p:spPr>
            <a:xfrm>
              <a:off x="5437124" y="192670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5" name="Google Shape;425;p30"/>
            <p:cNvSpPr/>
            <p:nvPr/>
          </p:nvSpPr>
          <p:spPr>
            <a:xfrm>
              <a:off x="5437124" y="24195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6" name="Google Shape;426;p30"/>
            <p:cNvSpPr/>
            <p:nvPr/>
          </p:nvSpPr>
          <p:spPr>
            <a:xfrm>
              <a:off x="5437124" y="340520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7" name="Google Shape;427;p30"/>
            <p:cNvSpPr/>
            <p:nvPr/>
          </p:nvSpPr>
          <p:spPr>
            <a:xfrm>
              <a:off x="4640300" y="3898029"/>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8" name="Google Shape;428;p30"/>
            <p:cNvSpPr/>
            <p:nvPr/>
          </p:nvSpPr>
          <p:spPr>
            <a:xfrm>
              <a:off x="6233951" y="3898029"/>
              <a:ext cx="22926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29" name="Google Shape;429;p30"/>
            <p:cNvSpPr/>
            <p:nvPr/>
          </p:nvSpPr>
          <p:spPr>
            <a:xfrm>
              <a:off x="5437124" y="4390854"/>
              <a:ext cx="1470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30" name="Google Shape;430;p30"/>
            <p:cNvSpPr/>
            <p:nvPr/>
          </p:nvSpPr>
          <p:spPr>
            <a:xfrm>
              <a:off x="7055600" y="1433879"/>
              <a:ext cx="1470900" cy="23430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31" name="Google Shape;431;p30"/>
            <p:cNvSpPr txBox="1"/>
            <p:nvPr/>
          </p:nvSpPr>
          <p:spPr>
            <a:xfrm>
              <a:off x="5437124" y="4973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Ask a question</a:t>
              </a:r>
              <a:endParaRPr sz="700">
                <a:solidFill>
                  <a:schemeClr val="lt1"/>
                </a:solidFill>
                <a:latin typeface="Google Sans"/>
                <a:ea typeface="Google Sans"/>
                <a:cs typeface="Google Sans"/>
                <a:sym typeface="Google Sans"/>
              </a:endParaRPr>
            </a:p>
          </p:txBody>
        </p:sp>
        <p:sp>
          <p:nvSpPr>
            <p:cNvPr id="432" name="Google Shape;432;p30"/>
            <p:cNvSpPr txBox="1"/>
            <p:nvPr/>
          </p:nvSpPr>
          <p:spPr>
            <a:xfrm>
              <a:off x="5437124" y="99311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Do background</a:t>
              </a:r>
              <a:endParaRPr sz="700">
                <a:solidFill>
                  <a:schemeClr val="lt1"/>
                </a:solidFill>
                <a:latin typeface="Google Sans"/>
                <a:ea typeface="Google Sans"/>
                <a:cs typeface="Google Sans"/>
                <a:sym typeface="Google Sans"/>
              </a:endParaRPr>
            </a:p>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research</a:t>
              </a:r>
              <a:endParaRPr sz="700">
                <a:solidFill>
                  <a:schemeClr val="lt1"/>
                </a:solidFill>
                <a:latin typeface="Google Sans"/>
                <a:ea typeface="Google Sans"/>
                <a:cs typeface="Google Sans"/>
                <a:sym typeface="Google Sans"/>
              </a:endParaRPr>
            </a:p>
          </p:txBody>
        </p:sp>
        <p:sp>
          <p:nvSpPr>
            <p:cNvPr id="433" name="Google Shape;433;p30"/>
            <p:cNvSpPr txBox="1"/>
            <p:nvPr/>
          </p:nvSpPr>
          <p:spPr>
            <a:xfrm>
              <a:off x="5437124" y="148593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Hypothesize</a:t>
              </a:r>
              <a:endParaRPr sz="700">
                <a:solidFill>
                  <a:schemeClr val="lt1"/>
                </a:solidFill>
                <a:latin typeface="Google Sans"/>
                <a:ea typeface="Google Sans"/>
                <a:cs typeface="Google Sans"/>
                <a:sym typeface="Google Sans"/>
              </a:endParaRPr>
            </a:p>
          </p:txBody>
        </p:sp>
        <p:sp>
          <p:nvSpPr>
            <p:cNvPr id="434" name="Google Shape;434;p30"/>
            <p:cNvSpPr txBox="1"/>
            <p:nvPr/>
          </p:nvSpPr>
          <p:spPr>
            <a:xfrm>
              <a:off x="5437124" y="197876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Experiment</a:t>
              </a:r>
              <a:endParaRPr sz="700">
                <a:solidFill>
                  <a:schemeClr val="lt1"/>
                </a:solidFill>
                <a:latin typeface="Google Sans"/>
                <a:ea typeface="Google Sans"/>
                <a:cs typeface="Google Sans"/>
                <a:sym typeface="Google Sans"/>
              </a:endParaRPr>
            </a:p>
          </p:txBody>
        </p:sp>
        <p:sp>
          <p:nvSpPr>
            <p:cNvPr id="435" name="Google Shape;435;p30"/>
            <p:cNvSpPr txBox="1"/>
            <p:nvPr/>
          </p:nvSpPr>
          <p:spPr>
            <a:xfrm>
              <a:off x="5437124" y="24715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Review: is it working?</a:t>
              </a:r>
              <a:endParaRPr sz="700">
                <a:solidFill>
                  <a:schemeClr val="lt1"/>
                </a:solidFill>
                <a:latin typeface="Google Sans"/>
                <a:ea typeface="Google Sans"/>
                <a:cs typeface="Google Sans"/>
                <a:sym typeface="Google Sans"/>
              </a:endParaRPr>
            </a:p>
          </p:txBody>
        </p:sp>
        <p:sp>
          <p:nvSpPr>
            <p:cNvPr id="436" name="Google Shape;436;p30"/>
            <p:cNvSpPr txBox="1"/>
            <p:nvPr/>
          </p:nvSpPr>
          <p:spPr>
            <a:xfrm>
              <a:off x="5437124" y="3457264"/>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Analyze data and draw conclusions</a:t>
              </a:r>
              <a:endParaRPr sz="700">
                <a:solidFill>
                  <a:schemeClr val="lt1"/>
                </a:solidFill>
                <a:latin typeface="Google Sans"/>
                <a:ea typeface="Google Sans"/>
                <a:cs typeface="Google Sans"/>
                <a:sym typeface="Google Sans"/>
              </a:endParaRPr>
            </a:p>
          </p:txBody>
        </p:sp>
        <p:sp>
          <p:nvSpPr>
            <p:cNvPr id="437" name="Google Shape;437;p30"/>
            <p:cNvSpPr txBox="1"/>
            <p:nvPr/>
          </p:nvSpPr>
          <p:spPr>
            <a:xfrm>
              <a:off x="4640300" y="3950089"/>
              <a:ext cx="1470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Results prove hypothesis</a:t>
              </a:r>
              <a:endParaRPr sz="700">
                <a:solidFill>
                  <a:schemeClr val="lt1"/>
                </a:solidFill>
                <a:latin typeface="Google Sans"/>
                <a:ea typeface="Google Sans"/>
                <a:cs typeface="Google Sans"/>
                <a:sym typeface="Google Sans"/>
              </a:endParaRPr>
            </a:p>
          </p:txBody>
        </p:sp>
        <p:sp>
          <p:nvSpPr>
            <p:cNvPr id="438" name="Google Shape;438;p30"/>
            <p:cNvSpPr txBox="1"/>
            <p:nvPr/>
          </p:nvSpPr>
          <p:spPr>
            <a:xfrm>
              <a:off x="6233951" y="3950079"/>
              <a:ext cx="2220600" cy="2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Results disprove hypothesis completely or partially</a:t>
              </a:r>
              <a:endParaRPr sz="700">
                <a:solidFill>
                  <a:schemeClr val="lt1"/>
                </a:solidFill>
                <a:latin typeface="Google Sans"/>
                <a:ea typeface="Google Sans"/>
                <a:cs typeface="Google Sans"/>
                <a:sym typeface="Google Sans"/>
              </a:endParaRPr>
            </a:p>
          </p:txBody>
        </p:sp>
        <p:sp>
          <p:nvSpPr>
            <p:cNvPr id="439" name="Google Shape;439;p30"/>
            <p:cNvSpPr txBox="1"/>
            <p:nvPr/>
          </p:nvSpPr>
          <p:spPr>
            <a:xfrm>
              <a:off x="5437124" y="4442914"/>
              <a:ext cx="1470900" cy="26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Communicate results</a:t>
              </a:r>
              <a:endParaRPr sz="700">
                <a:solidFill>
                  <a:schemeClr val="lt1"/>
                </a:solidFill>
                <a:latin typeface="Google Sans"/>
                <a:ea typeface="Google Sans"/>
                <a:cs typeface="Google Sans"/>
                <a:sym typeface="Google Sans"/>
              </a:endParaRPr>
            </a:p>
          </p:txBody>
        </p:sp>
        <p:sp>
          <p:nvSpPr>
            <p:cNvPr id="440" name="Google Shape;440;p30"/>
            <p:cNvSpPr txBox="1"/>
            <p:nvPr/>
          </p:nvSpPr>
          <p:spPr>
            <a:xfrm>
              <a:off x="7055600" y="2246346"/>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Use the results to inform a new experiment. </a:t>
              </a:r>
              <a:endParaRPr sz="700">
                <a:solidFill>
                  <a:schemeClr val="lt1"/>
                </a:solidFill>
                <a:latin typeface="Google Sans"/>
                <a:ea typeface="Google Sans"/>
                <a:cs typeface="Google Sans"/>
                <a:sym typeface="Google Sans"/>
              </a:endParaRPr>
            </a:p>
          </p:txBody>
        </p:sp>
        <p:sp>
          <p:nvSpPr>
            <p:cNvPr id="441" name="Google Shape;441;p30"/>
            <p:cNvSpPr/>
            <p:nvPr/>
          </p:nvSpPr>
          <p:spPr>
            <a:xfrm rot="10800000">
              <a:off x="6122774" y="8374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42" name="Google Shape;442;p30"/>
            <p:cNvSpPr/>
            <p:nvPr/>
          </p:nvSpPr>
          <p:spPr>
            <a:xfrm rot="10800000">
              <a:off x="6122774" y="133026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3" name="Google Shape;443;p30"/>
            <p:cNvSpPr/>
            <p:nvPr/>
          </p:nvSpPr>
          <p:spPr>
            <a:xfrm rot="10800000">
              <a:off x="6122774" y="182307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4" name="Google Shape;444;p30"/>
            <p:cNvSpPr/>
            <p:nvPr/>
          </p:nvSpPr>
          <p:spPr>
            <a:xfrm rot="10800000">
              <a:off x="6122774" y="23159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5" name="Google Shape;445;p30"/>
            <p:cNvSpPr/>
            <p:nvPr/>
          </p:nvSpPr>
          <p:spPr>
            <a:xfrm rot="10800000">
              <a:off x="6122774" y="28087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6" name="Google Shape;446;p30"/>
            <p:cNvSpPr/>
            <p:nvPr/>
          </p:nvSpPr>
          <p:spPr>
            <a:xfrm rot="10800000">
              <a:off x="5714050" y="37944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7" name="Google Shape;447;p30"/>
            <p:cNvSpPr/>
            <p:nvPr/>
          </p:nvSpPr>
          <p:spPr>
            <a:xfrm rot="10800000">
              <a:off x="6523725" y="3794417"/>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8" name="Google Shape;448;p30"/>
            <p:cNvSpPr/>
            <p:nvPr/>
          </p:nvSpPr>
          <p:spPr>
            <a:xfrm rot="10800000">
              <a:off x="5714050" y="428724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49" name="Google Shape;449;p30"/>
            <p:cNvSpPr/>
            <p:nvPr/>
          </p:nvSpPr>
          <p:spPr>
            <a:xfrm>
              <a:off x="7386241" y="379440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50" name="Google Shape;450;p30"/>
            <p:cNvSpPr/>
            <p:nvPr/>
          </p:nvSpPr>
          <p:spPr>
            <a:xfrm rot="-5400000">
              <a:off x="6932003" y="158220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51" name="Google Shape;451;p30"/>
            <p:cNvSpPr/>
            <p:nvPr/>
          </p:nvSpPr>
          <p:spPr>
            <a:xfrm rot="10800000">
              <a:off x="6523725" y="4287229"/>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52" name="Google Shape;452;p30"/>
            <p:cNvSpPr/>
            <p:nvPr/>
          </p:nvSpPr>
          <p:spPr>
            <a:xfrm>
              <a:off x="5437125" y="2906850"/>
              <a:ext cx="672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53" name="Google Shape;453;p30"/>
            <p:cNvSpPr txBox="1"/>
            <p:nvPr/>
          </p:nvSpPr>
          <p:spPr>
            <a:xfrm>
              <a:off x="5437125" y="2958900"/>
              <a:ext cx="672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No</a:t>
              </a:r>
              <a:endParaRPr sz="700">
                <a:solidFill>
                  <a:schemeClr val="lt1"/>
                </a:solidFill>
                <a:latin typeface="Google Sans"/>
                <a:ea typeface="Google Sans"/>
                <a:cs typeface="Google Sans"/>
                <a:sym typeface="Google Sans"/>
              </a:endParaRPr>
            </a:p>
          </p:txBody>
        </p:sp>
        <p:sp>
          <p:nvSpPr>
            <p:cNvPr id="454" name="Google Shape;454;p30"/>
            <p:cNvSpPr/>
            <p:nvPr/>
          </p:nvSpPr>
          <p:spPr>
            <a:xfrm rot="10800000">
              <a:off x="6485775" y="3296054"/>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55" name="Google Shape;455;p30"/>
            <p:cNvSpPr/>
            <p:nvPr/>
          </p:nvSpPr>
          <p:spPr>
            <a:xfrm>
              <a:off x="6235192" y="2906850"/>
              <a:ext cx="672900" cy="3717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56" name="Google Shape;456;p30"/>
            <p:cNvSpPr txBox="1"/>
            <p:nvPr/>
          </p:nvSpPr>
          <p:spPr>
            <a:xfrm>
              <a:off x="6235192" y="2958900"/>
              <a:ext cx="672900" cy="267600"/>
            </a:xfrm>
            <a:prstGeom prst="rect">
              <a:avLst/>
            </a:prstGeom>
            <a:solidFill>
              <a:srgbClr val="4285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Yes</a:t>
              </a:r>
              <a:endParaRPr sz="700">
                <a:solidFill>
                  <a:schemeClr val="lt1"/>
                </a:solidFill>
                <a:latin typeface="Google Sans"/>
                <a:ea typeface="Google Sans"/>
                <a:cs typeface="Google Sans"/>
                <a:sym typeface="Google Sans"/>
              </a:endParaRPr>
            </a:p>
          </p:txBody>
        </p:sp>
        <p:sp>
          <p:nvSpPr>
            <p:cNvPr id="457" name="Google Shape;457;p30"/>
            <p:cNvSpPr/>
            <p:nvPr/>
          </p:nvSpPr>
          <p:spPr>
            <a:xfrm>
              <a:off x="3818650" y="1926704"/>
              <a:ext cx="1470900" cy="1351800"/>
            </a:xfrm>
            <a:prstGeom prst="rect">
              <a:avLst/>
            </a:prstGeom>
            <a:solidFill>
              <a:srgbClr val="8086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458" name="Google Shape;458;p30"/>
            <p:cNvSpPr txBox="1"/>
            <p:nvPr/>
          </p:nvSpPr>
          <p:spPr>
            <a:xfrm>
              <a:off x="3818650" y="2246346"/>
              <a:ext cx="1470900" cy="72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1"/>
                  </a:solidFill>
                  <a:latin typeface="Google Sans"/>
                  <a:ea typeface="Google Sans"/>
                  <a:cs typeface="Google Sans"/>
                  <a:sym typeface="Google Sans"/>
                </a:rPr>
                <a:t>Review steps. </a:t>
              </a:r>
              <a:endParaRPr sz="700">
                <a:solidFill>
                  <a:schemeClr val="lt1"/>
                </a:solidFill>
                <a:latin typeface="Google Sans"/>
                <a:ea typeface="Google Sans"/>
                <a:cs typeface="Google Sans"/>
                <a:sym typeface="Google Sans"/>
              </a:endParaRPr>
            </a:p>
          </p:txBody>
        </p:sp>
        <p:sp>
          <p:nvSpPr>
            <p:cNvPr id="459" name="Google Shape;459;p30"/>
            <p:cNvSpPr/>
            <p:nvPr/>
          </p:nvSpPr>
          <p:spPr>
            <a:xfrm rot="-5400000">
              <a:off x="5313535" y="3049651"/>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sp>
          <p:nvSpPr>
            <p:cNvPr id="460" name="Google Shape;460;p30"/>
            <p:cNvSpPr/>
            <p:nvPr/>
          </p:nvSpPr>
          <p:spPr>
            <a:xfrm rot="5400000">
              <a:off x="5313550" y="2086892"/>
              <a:ext cx="99600" cy="86100"/>
            </a:xfrm>
            <a:prstGeom prst="triangle">
              <a:avLst>
                <a:gd fmla="val 50000" name="adj"/>
              </a:avLst>
            </a:prstGeom>
            <a:solidFill>
              <a:srgbClr val="292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t> </a:t>
              </a:r>
              <a:endParaRPr sz="700"/>
            </a:p>
          </p:txBody>
        </p:sp>
      </p:grpSp>
      <p:sp>
        <p:nvSpPr>
          <p:cNvPr id="461" name="Google Shape;461;p30"/>
          <p:cNvSpPr txBox="1"/>
          <p:nvPr>
            <p:ph type="title"/>
          </p:nvPr>
        </p:nvSpPr>
        <p:spPr>
          <a:xfrm>
            <a:off x="500400" y="589700"/>
            <a:ext cx="50853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iterative design process</a:t>
            </a:r>
            <a:endParaRPr/>
          </a:p>
          <a:p>
            <a:pPr indent="0" lvl="0" marL="0" rtl="0" algn="l">
              <a:spcBef>
                <a:spcPts val="0"/>
              </a:spcBef>
              <a:spcAft>
                <a:spcPts val="0"/>
              </a:spcAft>
              <a:buNone/>
            </a:pPr>
            <a:r>
              <a:t/>
            </a:r>
            <a:endParaRPr/>
          </a:p>
        </p:txBody>
      </p:sp>
      <p:sp>
        <p:nvSpPr>
          <p:cNvPr id="462" name="Google Shape;462;p30"/>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63" name="Google Shape;463;p30"/>
          <p:cNvSpPr/>
          <p:nvPr/>
        </p:nvSpPr>
        <p:spPr>
          <a:xfrm>
            <a:off x="5814300" y="2179750"/>
            <a:ext cx="2734200" cy="16890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0"/>
          <p:cNvSpPr/>
          <p:nvPr/>
        </p:nvSpPr>
        <p:spPr>
          <a:xfrm>
            <a:off x="1611875" y="2179750"/>
            <a:ext cx="2734200" cy="16890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0"/>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9" name="Shape 469"/>
        <p:cNvGrpSpPr/>
        <p:nvPr/>
      </p:nvGrpSpPr>
      <p:grpSpPr>
        <a:xfrm>
          <a:off x="0" y="0"/>
          <a:ext cx="0" cy="0"/>
          <a:chOff x="0" y="0"/>
          <a:chExt cx="0" cy="0"/>
        </a:xfrm>
      </p:grpSpPr>
      <p:sp>
        <p:nvSpPr>
          <p:cNvPr id="470" name="Google Shape;470;p31"/>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71" name="Google Shape;471;p31"/>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SCAMPER</a:t>
            </a:r>
            <a:endParaRPr sz="900">
              <a:solidFill>
                <a:srgbClr val="9AA0A6"/>
              </a:solidFill>
            </a:endParaRPr>
          </a:p>
        </p:txBody>
      </p:sp>
      <p:sp>
        <p:nvSpPr>
          <p:cNvPr id="472" name="Google Shape;472;p31"/>
          <p:cNvSpPr txBox="1"/>
          <p:nvPr/>
        </p:nvSpPr>
        <p:spPr>
          <a:xfrm>
            <a:off x="902850" y="1936350"/>
            <a:ext cx="7338300" cy="85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500">
                <a:latin typeface="Google Sans"/>
                <a:ea typeface="Google Sans"/>
                <a:cs typeface="Google Sans"/>
                <a:sym typeface="Google Sans"/>
              </a:rPr>
              <a:t>SCAMPER</a:t>
            </a:r>
            <a:endParaRPr b="1" sz="7500">
              <a:latin typeface="Google Sans"/>
              <a:ea typeface="Google Sans"/>
              <a:cs typeface="Google Sans"/>
              <a:sym typeface="Google Sans"/>
            </a:endParaRPr>
          </a:p>
          <a:p>
            <a:pPr indent="0" lvl="0" marL="0" rtl="0" algn="ctr">
              <a:spcBef>
                <a:spcPts val="0"/>
              </a:spcBef>
              <a:spcAft>
                <a:spcPts val="0"/>
              </a:spcAft>
              <a:buNone/>
            </a:pPr>
            <a:r>
              <a:rPr lang="en" sz="2400">
                <a:latin typeface="Google Sans"/>
                <a:ea typeface="Google Sans"/>
                <a:cs typeface="Google Sans"/>
                <a:sym typeface="Google Sans"/>
              </a:rPr>
              <a:t>Technique</a:t>
            </a:r>
            <a:endParaRPr sz="2400">
              <a:latin typeface="Google Sans"/>
              <a:ea typeface="Google Sans"/>
              <a:cs typeface="Google Sans"/>
              <a:sym typeface="Google Sans"/>
            </a:endParaRPr>
          </a:p>
        </p:txBody>
      </p:sp>
      <p:sp>
        <p:nvSpPr>
          <p:cNvPr id="473" name="Google Shape;473;p31"/>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32"/>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S</a:t>
            </a:r>
            <a:r>
              <a:rPr lang="en" sz="7500"/>
              <a:t>ubstitute</a:t>
            </a:r>
            <a:endParaRPr sz="7500"/>
          </a:p>
        </p:txBody>
      </p:sp>
      <p:sp>
        <p:nvSpPr>
          <p:cNvPr id="479" name="Google Shape;479;p32"/>
          <p:cNvSpPr txBox="1"/>
          <p:nvPr>
            <p:ph idx="1" type="body"/>
          </p:nvPr>
        </p:nvSpPr>
        <p:spPr>
          <a:xfrm>
            <a:off x="2289600" y="2676563"/>
            <a:ext cx="45648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Can any part be replaced? </a:t>
            </a:r>
            <a:br>
              <a:rPr lang="en"/>
            </a:br>
            <a:r>
              <a:rPr lang="en"/>
              <a:t>Can the range be changed? </a:t>
            </a:r>
            <a:br>
              <a:rPr lang="en"/>
            </a:br>
            <a:r>
              <a:rPr lang="en"/>
              <a:t>Can a variable be swapped with another?</a:t>
            </a:r>
            <a:br>
              <a:rPr lang="en"/>
            </a:br>
            <a:r>
              <a:rPr lang="en"/>
              <a:t>Could you use a different material? </a:t>
            </a:r>
            <a:br>
              <a:rPr lang="en"/>
            </a:br>
            <a:r>
              <a:rPr lang="en"/>
              <a:t>Could you change the shape? </a:t>
            </a:r>
            <a:br>
              <a:rPr lang="en"/>
            </a:br>
            <a:r>
              <a:rPr lang="en"/>
              <a:t>Can it be used in a different way? </a:t>
            </a:r>
            <a:endParaRPr/>
          </a:p>
        </p:txBody>
      </p:sp>
      <p:sp>
        <p:nvSpPr>
          <p:cNvPr id="480" name="Google Shape;480;p32"/>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481" name="Google Shape;481;p32"/>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a:t>
            </a:r>
            <a:r>
              <a:rPr lang="en" sz="900">
                <a:solidFill>
                  <a:srgbClr val="9AA0A6"/>
                </a:solidFill>
              </a:rPr>
              <a:t> 2: </a:t>
            </a:r>
            <a:r>
              <a:rPr lang="en" sz="900">
                <a:solidFill>
                  <a:srgbClr val="9AA0A6"/>
                </a:solidFill>
              </a:rPr>
              <a:t>SCAMPER</a:t>
            </a:r>
            <a:endParaRPr sz="900">
              <a:solidFill>
                <a:srgbClr val="9AA0A6"/>
              </a:solidFill>
            </a:endParaRPr>
          </a:p>
        </p:txBody>
      </p:sp>
      <p:sp>
        <p:nvSpPr>
          <p:cNvPr id="482" name="Google Shape;482;p32"/>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u="sng">
                <a:latin typeface="Google Sans"/>
                <a:ea typeface="Google Sans"/>
                <a:cs typeface="Google Sans"/>
                <a:sym typeface="Google Sans"/>
              </a:rPr>
              <a:t>S</a:t>
            </a:r>
            <a:r>
              <a:rPr b="1" lang="en" sz="2400">
                <a:latin typeface="Google Sans"/>
                <a:ea typeface="Google Sans"/>
                <a:cs typeface="Google Sans"/>
                <a:sym typeface="Google Sans"/>
              </a:rPr>
              <a:t>CAMPER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483" name="Google Shape;483;p32"/>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33"/>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489" name="Google Shape;489;p33"/>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490" name="Google Shape;490;p33"/>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Combine</a:t>
            </a:r>
            <a:endParaRPr sz="7500"/>
          </a:p>
        </p:txBody>
      </p:sp>
      <p:sp>
        <p:nvSpPr>
          <p:cNvPr id="491" name="Google Shape;491;p33"/>
          <p:cNvSpPr txBox="1"/>
          <p:nvPr>
            <p:ph idx="1" type="body"/>
          </p:nvPr>
        </p:nvSpPr>
        <p:spPr>
          <a:xfrm>
            <a:off x="2289600" y="2676563"/>
            <a:ext cx="45648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Are there parts that can be combined? </a:t>
            </a:r>
            <a:br>
              <a:rPr lang="en"/>
            </a:br>
            <a:r>
              <a:rPr lang="en"/>
              <a:t>Can this idea merge with another?</a:t>
            </a:r>
            <a:br>
              <a:rPr lang="en"/>
            </a:br>
            <a:r>
              <a:rPr lang="en"/>
              <a:t>Can you include some other materials? </a:t>
            </a:r>
            <a:br>
              <a:rPr lang="en"/>
            </a:br>
            <a:r>
              <a:rPr lang="en"/>
              <a:t>Can you use someone else’s expertise? </a:t>
            </a:r>
            <a:endParaRPr/>
          </a:p>
        </p:txBody>
      </p:sp>
      <p:sp>
        <p:nvSpPr>
          <p:cNvPr id="492" name="Google Shape;492;p33"/>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a:t>
            </a:r>
            <a:r>
              <a:rPr b="1" lang="en" sz="2400" u="sng">
                <a:latin typeface="Google Sans"/>
                <a:ea typeface="Google Sans"/>
                <a:cs typeface="Google Sans"/>
                <a:sym typeface="Google Sans"/>
              </a:rPr>
              <a:t>C</a:t>
            </a:r>
            <a:r>
              <a:rPr b="1" lang="en" sz="2400">
                <a:latin typeface="Google Sans"/>
                <a:ea typeface="Google Sans"/>
                <a:cs typeface="Google Sans"/>
                <a:sym typeface="Google Sans"/>
              </a:rPr>
              <a:t>AMPER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493" name="Google Shape;493;p33"/>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sp>
        <p:nvSpPr>
          <p:cNvPr id="498" name="Google Shape;498;p34"/>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499" name="Google Shape;499;p34"/>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00" name="Google Shape;500;p34"/>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Adapt</a:t>
            </a:r>
            <a:endParaRPr sz="7500"/>
          </a:p>
        </p:txBody>
      </p:sp>
      <p:sp>
        <p:nvSpPr>
          <p:cNvPr id="501" name="Google Shape;501;p34"/>
          <p:cNvSpPr txBox="1"/>
          <p:nvPr>
            <p:ph idx="1" type="body"/>
          </p:nvPr>
        </p:nvSpPr>
        <p:spPr>
          <a:xfrm>
            <a:off x="1734150" y="2676575"/>
            <a:ext cx="56757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What else is ‘like’ this, but used for a different purpose? </a:t>
            </a:r>
            <a:br>
              <a:rPr lang="en"/>
            </a:br>
            <a:r>
              <a:rPr lang="en"/>
              <a:t>Where else could this be used? </a:t>
            </a:r>
            <a:br>
              <a:rPr lang="en"/>
            </a:br>
            <a:r>
              <a:rPr lang="en"/>
              <a:t>What does somebody who has never seen it before think it does or is used for?</a:t>
            </a:r>
            <a:endParaRPr/>
          </a:p>
        </p:txBody>
      </p:sp>
      <p:sp>
        <p:nvSpPr>
          <p:cNvPr id="502" name="Google Shape;502;p34"/>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SC</a:t>
            </a:r>
            <a:r>
              <a:rPr b="1" lang="en" sz="2400" u="sng">
                <a:latin typeface="Google Sans"/>
                <a:ea typeface="Google Sans"/>
                <a:cs typeface="Google Sans"/>
                <a:sym typeface="Google Sans"/>
              </a:rPr>
              <a:t>A</a:t>
            </a:r>
            <a:r>
              <a:rPr b="1" lang="en" sz="2400">
                <a:latin typeface="Google Sans"/>
                <a:ea typeface="Google Sans"/>
                <a:cs typeface="Google Sans"/>
                <a:sym typeface="Google Sans"/>
              </a:rPr>
              <a:t>MPER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503" name="Google Shape;503;p34"/>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7" name="Shape 507"/>
        <p:cNvGrpSpPr/>
        <p:nvPr/>
      </p:nvGrpSpPr>
      <p:grpSpPr>
        <a:xfrm>
          <a:off x="0" y="0"/>
          <a:ext cx="0" cy="0"/>
          <a:chOff x="0" y="0"/>
          <a:chExt cx="0" cy="0"/>
        </a:xfrm>
      </p:grpSpPr>
      <p:sp>
        <p:nvSpPr>
          <p:cNvPr id="508" name="Google Shape;508;p35"/>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509" name="Google Shape;509;p35"/>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10" name="Google Shape;510;p35"/>
          <p:cNvSpPr txBox="1"/>
          <p:nvPr>
            <p:ph idx="1" type="body"/>
          </p:nvPr>
        </p:nvSpPr>
        <p:spPr>
          <a:xfrm>
            <a:off x="2289600" y="2676563"/>
            <a:ext cx="45648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Can it be made bigger? </a:t>
            </a:r>
            <a:br>
              <a:rPr lang="en"/>
            </a:br>
            <a:r>
              <a:rPr lang="en"/>
              <a:t>Can it be made smaller? </a:t>
            </a:r>
            <a:br>
              <a:rPr lang="en"/>
            </a:br>
            <a:r>
              <a:rPr lang="en"/>
              <a:t>Could you add something to it? </a:t>
            </a:r>
            <a:br>
              <a:rPr lang="en"/>
            </a:br>
            <a:r>
              <a:rPr lang="en"/>
              <a:t>Could you take something away from it? </a:t>
            </a:r>
            <a:br>
              <a:rPr lang="en"/>
            </a:br>
            <a:r>
              <a:rPr lang="en"/>
              <a:t>Does it have many parts and need less? </a:t>
            </a:r>
            <a:br>
              <a:rPr lang="en"/>
            </a:br>
            <a:r>
              <a:rPr lang="en"/>
              <a:t>Does it have few parts and need more? </a:t>
            </a:r>
            <a:endParaRPr/>
          </a:p>
        </p:txBody>
      </p:sp>
      <p:sp>
        <p:nvSpPr>
          <p:cNvPr id="511" name="Google Shape;511;p35"/>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SCA</a:t>
            </a:r>
            <a:r>
              <a:rPr b="1" lang="en" sz="2400" u="sng">
                <a:latin typeface="Google Sans"/>
                <a:ea typeface="Google Sans"/>
                <a:cs typeface="Google Sans"/>
                <a:sym typeface="Google Sans"/>
              </a:rPr>
              <a:t>M</a:t>
            </a:r>
            <a:r>
              <a:rPr b="1" lang="en" sz="2400">
                <a:latin typeface="Google Sans"/>
                <a:ea typeface="Google Sans"/>
                <a:cs typeface="Google Sans"/>
                <a:sym typeface="Google Sans"/>
              </a:rPr>
              <a:t>PER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512" name="Google Shape;512;p35"/>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513" name="Google Shape;513;p35"/>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Modify</a:t>
            </a:r>
            <a:endParaRPr sz="7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7" name="Shape 517"/>
        <p:cNvGrpSpPr/>
        <p:nvPr/>
      </p:nvGrpSpPr>
      <p:grpSpPr>
        <a:xfrm>
          <a:off x="0" y="0"/>
          <a:ext cx="0" cy="0"/>
          <a:chOff x="0" y="0"/>
          <a:chExt cx="0" cy="0"/>
        </a:xfrm>
      </p:grpSpPr>
      <p:sp>
        <p:nvSpPr>
          <p:cNvPr id="518" name="Google Shape;518;p36"/>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519" name="Google Shape;519;p36"/>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20" name="Google Shape;520;p36"/>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Purpose</a:t>
            </a:r>
            <a:endParaRPr sz="7500"/>
          </a:p>
        </p:txBody>
      </p:sp>
      <p:sp>
        <p:nvSpPr>
          <p:cNvPr id="521" name="Google Shape;521;p36"/>
          <p:cNvSpPr txBox="1"/>
          <p:nvPr>
            <p:ph idx="1" type="body"/>
          </p:nvPr>
        </p:nvSpPr>
        <p:spPr>
          <a:xfrm>
            <a:off x="1207100" y="2676575"/>
            <a:ext cx="67125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lang="en"/>
              <a:t>Why does it exist? </a:t>
            </a:r>
            <a:br>
              <a:rPr lang="en"/>
            </a:br>
            <a:r>
              <a:rPr lang="en"/>
              <a:t>Would it have more value used elsewhere? </a:t>
            </a:r>
            <a:br>
              <a:rPr lang="en"/>
            </a:br>
            <a:r>
              <a:rPr lang="en"/>
              <a:t>Is there a new need for it that hasn’t been considered? </a:t>
            </a:r>
            <a:br>
              <a:rPr lang="en"/>
            </a:br>
            <a:r>
              <a:rPr lang="en"/>
              <a:t>Could it be used by a different set of people to suit a different purpose? </a:t>
            </a:r>
            <a:endParaRPr/>
          </a:p>
          <a:p>
            <a:pPr indent="0" lvl="0" marL="0" rtl="0" algn="ctr">
              <a:lnSpc>
                <a:spcPct val="150000"/>
              </a:lnSpc>
              <a:spcBef>
                <a:spcPts val="1600"/>
              </a:spcBef>
              <a:spcAft>
                <a:spcPts val="0"/>
              </a:spcAft>
              <a:buClr>
                <a:schemeClr val="dk1"/>
              </a:buClr>
              <a:buSzPts val="1100"/>
              <a:buFont typeface="Arial"/>
              <a:buNone/>
            </a:pPr>
            <a:r>
              <a:t/>
            </a:r>
            <a:endParaRPr/>
          </a:p>
          <a:p>
            <a:pPr indent="0" lvl="0" marL="0" rtl="0" algn="ctr">
              <a:lnSpc>
                <a:spcPct val="150000"/>
              </a:lnSpc>
              <a:spcBef>
                <a:spcPts val="1600"/>
              </a:spcBef>
              <a:spcAft>
                <a:spcPts val="1600"/>
              </a:spcAft>
              <a:buNone/>
            </a:pPr>
            <a:r>
              <a:t/>
            </a:r>
            <a:endParaRPr/>
          </a:p>
        </p:txBody>
      </p:sp>
      <p:sp>
        <p:nvSpPr>
          <p:cNvPr id="522" name="Google Shape;522;p36"/>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SCAM</a:t>
            </a:r>
            <a:r>
              <a:rPr b="1" lang="en" sz="2400" u="sng">
                <a:latin typeface="Google Sans"/>
                <a:ea typeface="Google Sans"/>
                <a:cs typeface="Google Sans"/>
                <a:sym typeface="Google Sans"/>
              </a:rPr>
              <a:t>P</a:t>
            </a:r>
            <a:r>
              <a:rPr b="1" lang="en" sz="2400">
                <a:latin typeface="Google Sans"/>
                <a:ea typeface="Google Sans"/>
                <a:cs typeface="Google Sans"/>
                <a:sym typeface="Google Sans"/>
              </a:rPr>
              <a:t>ER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523" name="Google Shape;523;p36"/>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9"/>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7" name="Google Shape;147;p19"/>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148" name="Google Shape;148;p19"/>
          <p:cNvSpPr txBox="1"/>
          <p:nvPr/>
        </p:nvSpPr>
        <p:spPr>
          <a:xfrm>
            <a:off x="1750440"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2</a:t>
            </a:r>
            <a:endParaRPr sz="7500">
              <a:solidFill>
                <a:srgbClr val="D7D7D7"/>
              </a:solidFill>
              <a:latin typeface="Google Sans"/>
              <a:ea typeface="Google Sans"/>
              <a:cs typeface="Google Sans"/>
              <a:sym typeface="Google Sans"/>
            </a:endParaRPr>
          </a:p>
        </p:txBody>
      </p:sp>
      <p:sp>
        <p:nvSpPr>
          <p:cNvPr id="149" name="Google Shape;149;p19"/>
          <p:cNvSpPr txBox="1"/>
          <p:nvPr/>
        </p:nvSpPr>
        <p:spPr>
          <a:xfrm>
            <a:off x="2679786" y="2945350"/>
            <a:ext cx="13263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Develop </a:t>
            </a:r>
            <a:br>
              <a:rPr lang="en" sz="1100">
                <a:solidFill>
                  <a:srgbClr val="9AA0A6"/>
                </a:solidFill>
                <a:latin typeface="Google Sans"/>
                <a:ea typeface="Google Sans"/>
                <a:cs typeface="Google Sans"/>
                <a:sym typeface="Google Sans"/>
              </a:rPr>
            </a:br>
            <a:r>
              <a:rPr lang="en" sz="1100">
                <a:solidFill>
                  <a:srgbClr val="9AA0A6"/>
                </a:solidFill>
                <a:latin typeface="Google Sans"/>
                <a:ea typeface="Google Sans"/>
                <a:cs typeface="Google Sans"/>
                <a:sym typeface="Google Sans"/>
              </a:rPr>
              <a:t>a solution</a:t>
            </a:r>
            <a:endParaRPr sz="1100">
              <a:solidFill>
                <a:srgbClr val="9AA0A6"/>
              </a:solidFill>
              <a:latin typeface="Google Sans"/>
              <a:ea typeface="Google Sans"/>
              <a:cs typeface="Google Sans"/>
              <a:sym typeface="Google Sans"/>
            </a:endParaRPr>
          </a:p>
        </p:txBody>
      </p:sp>
      <p:sp>
        <p:nvSpPr>
          <p:cNvPr id="150" name="Google Shape;150;p19"/>
          <p:cNvSpPr txBox="1"/>
          <p:nvPr/>
        </p:nvSpPr>
        <p:spPr>
          <a:xfrm>
            <a:off x="1649607" y="2945350"/>
            <a:ext cx="9201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Generate ideas </a:t>
            </a:r>
            <a:endParaRPr sz="1100">
              <a:solidFill>
                <a:srgbClr val="9AA0A6"/>
              </a:solidFill>
              <a:latin typeface="Google Sans"/>
              <a:ea typeface="Google Sans"/>
              <a:cs typeface="Google Sans"/>
              <a:sym typeface="Google Sans"/>
            </a:endParaRPr>
          </a:p>
        </p:txBody>
      </p:sp>
      <p:pic>
        <p:nvPicPr>
          <p:cNvPr id="151" name="Google Shape;151;p19"/>
          <p:cNvPicPr preferRelativeResize="0"/>
          <p:nvPr/>
        </p:nvPicPr>
        <p:blipFill>
          <a:blip r:embed="rId3">
            <a:alphaModFix/>
          </a:blip>
          <a:stretch>
            <a:fillRect/>
          </a:stretch>
        </p:blipFill>
        <p:spPr>
          <a:xfrm>
            <a:off x="4257387" y="2157700"/>
            <a:ext cx="510801" cy="647824"/>
          </a:xfrm>
          <a:prstGeom prst="rect">
            <a:avLst/>
          </a:prstGeom>
          <a:noFill/>
          <a:ln>
            <a:noFill/>
          </a:ln>
        </p:spPr>
      </p:pic>
      <p:sp>
        <p:nvSpPr>
          <p:cNvPr id="152" name="Google Shape;152;p19"/>
          <p:cNvSpPr txBox="1"/>
          <p:nvPr/>
        </p:nvSpPr>
        <p:spPr>
          <a:xfrm>
            <a:off x="4068868" y="2945350"/>
            <a:ext cx="8796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202124"/>
                </a:solidFill>
                <a:latin typeface="Google Sans"/>
                <a:ea typeface="Google Sans"/>
                <a:cs typeface="Google Sans"/>
                <a:sym typeface="Google Sans"/>
              </a:rPr>
              <a:t>Design </a:t>
            </a:r>
            <a:br>
              <a:rPr lang="en" sz="1100">
                <a:solidFill>
                  <a:srgbClr val="202124"/>
                </a:solidFill>
                <a:latin typeface="Google Sans"/>
                <a:ea typeface="Google Sans"/>
                <a:cs typeface="Google Sans"/>
                <a:sym typeface="Google Sans"/>
              </a:rPr>
            </a:br>
            <a:r>
              <a:rPr lang="en" sz="1100">
                <a:solidFill>
                  <a:srgbClr val="202124"/>
                </a:solidFill>
                <a:latin typeface="Google Sans"/>
                <a:ea typeface="Google Sans"/>
                <a:cs typeface="Google Sans"/>
                <a:sym typeface="Google Sans"/>
              </a:rPr>
              <a:t>the test</a:t>
            </a:r>
            <a:endParaRPr sz="1100">
              <a:solidFill>
                <a:srgbClr val="202124"/>
              </a:solidFill>
              <a:latin typeface="Google Sans"/>
              <a:ea typeface="Google Sans"/>
              <a:cs typeface="Google Sans"/>
              <a:sym typeface="Google Sans"/>
            </a:endParaRPr>
          </a:p>
        </p:txBody>
      </p:sp>
      <p:sp>
        <p:nvSpPr>
          <p:cNvPr id="153" name="Google Shape;153;p19"/>
          <p:cNvSpPr txBox="1"/>
          <p:nvPr/>
        </p:nvSpPr>
        <p:spPr>
          <a:xfrm>
            <a:off x="5211938" y="2945350"/>
            <a:ext cx="10917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Communicate the results</a:t>
            </a:r>
            <a:endParaRPr sz="1100">
              <a:solidFill>
                <a:srgbClr val="9AA0A6"/>
              </a:solidFill>
              <a:latin typeface="Google Sans"/>
              <a:ea typeface="Google Sans"/>
              <a:cs typeface="Google Sans"/>
              <a:sym typeface="Google Sans"/>
            </a:endParaRPr>
          </a:p>
        </p:txBody>
      </p:sp>
      <p:sp>
        <p:nvSpPr>
          <p:cNvPr id="154" name="Google Shape;154;p19"/>
          <p:cNvSpPr txBox="1"/>
          <p:nvPr/>
        </p:nvSpPr>
        <p:spPr>
          <a:xfrm>
            <a:off x="6461665" y="2945350"/>
            <a:ext cx="9681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Draw conclusions</a:t>
            </a:r>
            <a:endParaRPr sz="1100">
              <a:solidFill>
                <a:srgbClr val="9AA0A6"/>
              </a:solidFill>
              <a:latin typeface="Google Sans"/>
              <a:ea typeface="Google Sans"/>
              <a:cs typeface="Google Sans"/>
              <a:sym typeface="Google Sans"/>
            </a:endParaRPr>
          </a:p>
        </p:txBody>
      </p:sp>
      <p:sp>
        <p:nvSpPr>
          <p:cNvPr id="155" name="Google Shape;155;p19"/>
          <p:cNvSpPr txBox="1"/>
          <p:nvPr/>
        </p:nvSpPr>
        <p:spPr>
          <a:xfrm>
            <a:off x="7427420" y="2945350"/>
            <a:ext cx="13263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Enter the competition</a:t>
            </a:r>
            <a:endParaRPr sz="1100">
              <a:solidFill>
                <a:srgbClr val="9AA0A6"/>
              </a:solidFill>
              <a:latin typeface="Google Sans"/>
              <a:ea typeface="Google Sans"/>
              <a:cs typeface="Google Sans"/>
              <a:sym typeface="Google Sans"/>
            </a:endParaRPr>
          </a:p>
        </p:txBody>
      </p:sp>
      <p:sp>
        <p:nvSpPr>
          <p:cNvPr id="156" name="Google Shape;156;p19"/>
          <p:cNvSpPr txBox="1"/>
          <p:nvPr/>
        </p:nvSpPr>
        <p:spPr>
          <a:xfrm>
            <a:off x="268283" y="2945350"/>
            <a:ext cx="1326300" cy="36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rgbClr val="9AA0A6"/>
                </a:solidFill>
                <a:latin typeface="Google Sans"/>
                <a:ea typeface="Google Sans"/>
                <a:cs typeface="Google Sans"/>
                <a:sym typeface="Google Sans"/>
              </a:rPr>
              <a:t>Identify </a:t>
            </a:r>
            <a:br>
              <a:rPr lang="en" sz="1100">
                <a:solidFill>
                  <a:srgbClr val="9AA0A6"/>
                </a:solidFill>
                <a:latin typeface="Google Sans"/>
                <a:ea typeface="Google Sans"/>
                <a:cs typeface="Google Sans"/>
                <a:sym typeface="Google Sans"/>
              </a:rPr>
            </a:br>
            <a:r>
              <a:rPr lang="en" sz="1100">
                <a:solidFill>
                  <a:srgbClr val="9AA0A6"/>
                </a:solidFill>
                <a:latin typeface="Google Sans"/>
                <a:ea typeface="Google Sans"/>
                <a:cs typeface="Google Sans"/>
                <a:sym typeface="Google Sans"/>
              </a:rPr>
              <a:t>a problem</a:t>
            </a:r>
            <a:endParaRPr sz="1100">
              <a:solidFill>
                <a:srgbClr val="9AA0A6"/>
              </a:solidFill>
              <a:latin typeface="Google Sans"/>
              <a:ea typeface="Google Sans"/>
              <a:cs typeface="Google Sans"/>
              <a:sym typeface="Google Sans"/>
            </a:endParaRPr>
          </a:p>
        </p:txBody>
      </p:sp>
      <p:sp>
        <p:nvSpPr>
          <p:cNvPr id="157" name="Google Shape;157;p19"/>
          <p:cNvSpPr txBox="1"/>
          <p:nvPr/>
        </p:nvSpPr>
        <p:spPr>
          <a:xfrm>
            <a:off x="2945347"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3</a:t>
            </a:r>
            <a:endParaRPr sz="7500">
              <a:solidFill>
                <a:srgbClr val="D7D7D7"/>
              </a:solidFill>
              <a:latin typeface="Google Sans"/>
              <a:ea typeface="Google Sans"/>
              <a:cs typeface="Google Sans"/>
              <a:sym typeface="Google Sans"/>
            </a:endParaRPr>
          </a:p>
        </p:txBody>
      </p:sp>
      <p:sp>
        <p:nvSpPr>
          <p:cNvPr id="158" name="Google Shape;158;p19"/>
          <p:cNvSpPr txBox="1"/>
          <p:nvPr/>
        </p:nvSpPr>
        <p:spPr>
          <a:xfrm>
            <a:off x="5349775"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5</a:t>
            </a:r>
            <a:endParaRPr sz="7500">
              <a:solidFill>
                <a:srgbClr val="D7D7D7"/>
              </a:solidFill>
              <a:latin typeface="Google Sans"/>
              <a:ea typeface="Google Sans"/>
              <a:cs typeface="Google Sans"/>
              <a:sym typeface="Google Sans"/>
            </a:endParaRPr>
          </a:p>
        </p:txBody>
      </p:sp>
      <p:sp>
        <p:nvSpPr>
          <p:cNvPr id="159" name="Google Shape;159;p19"/>
          <p:cNvSpPr txBox="1"/>
          <p:nvPr/>
        </p:nvSpPr>
        <p:spPr>
          <a:xfrm>
            <a:off x="6558382"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6</a:t>
            </a:r>
            <a:endParaRPr sz="7500">
              <a:solidFill>
                <a:srgbClr val="D7D7D7"/>
              </a:solidFill>
              <a:latin typeface="Google Sans"/>
              <a:ea typeface="Google Sans"/>
              <a:cs typeface="Google Sans"/>
              <a:sym typeface="Google Sans"/>
            </a:endParaRPr>
          </a:p>
        </p:txBody>
      </p:sp>
      <p:sp>
        <p:nvSpPr>
          <p:cNvPr id="160" name="Google Shape;160;p19"/>
          <p:cNvSpPr txBox="1"/>
          <p:nvPr/>
        </p:nvSpPr>
        <p:spPr>
          <a:xfrm>
            <a:off x="7765070"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7</a:t>
            </a:r>
            <a:endParaRPr sz="7500">
              <a:solidFill>
                <a:srgbClr val="D7D7D7"/>
              </a:solidFill>
              <a:latin typeface="Google Sans"/>
              <a:ea typeface="Google Sans"/>
              <a:cs typeface="Google Sans"/>
              <a:sym typeface="Google Sans"/>
            </a:endParaRPr>
          </a:p>
        </p:txBody>
      </p:sp>
      <p:sp>
        <p:nvSpPr>
          <p:cNvPr id="161" name="Google Shape;161;p19"/>
          <p:cNvSpPr txBox="1"/>
          <p:nvPr/>
        </p:nvSpPr>
        <p:spPr>
          <a:xfrm>
            <a:off x="532665" y="1909775"/>
            <a:ext cx="803400" cy="1218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7500">
                <a:solidFill>
                  <a:srgbClr val="D7D7D7"/>
                </a:solidFill>
                <a:latin typeface="Google Sans"/>
                <a:ea typeface="Google Sans"/>
                <a:cs typeface="Google Sans"/>
                <a:sym typeface="Google Sans"/>
              </a:rPr>
              <a:t>1</a:t>
            </a:r>
            <a:endParaRPr sz="7500">
              <a:solidFill>
                <a:srgbClr val="D7D7D7"/>
              </a:solidFill>
              <a:latin typeface="Google Sans"/>
              <a:ea typeface="Google Sans"/>
              <a:cs typeface="Google Sans"/>
              <a:sym typeface="Google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Google Shape;528;p37"/>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529" name="Google Shape;529;p37"/>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30" name="Google Shape;530;p37"/>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Eliminate</a:t>
            </a:r>
            <a:endParaRPr sz="7500"/>
          </a:p>
        </p:txBody>
      </p:sp>
      <p:sp>
        <p:nvSpPr>
          <p:cNvPr id="531" name="Google Shape;531;p37"/>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SCAMP</a:t>
            </a:r>
            <a:r>
              <a:rPr b="1" lang="en" sz="2400" u="sng">
                <a:latin typeface="Google Sans"/>
                <a:ea typeface="Google Sans"/>
                <a:cs typeface="Google Sans"/>
                <a:sym typeface="Google Sans"/>
              </a:rPr>
              <a:t>E</a:t>
            </a:r>
            <a:r>
              <a:rPr b="1" lang="en" sz="2400">
                <a:latin typeface="Google Sans"/>
                <a:ea typeface="Google Sans"/>
                <a:cs typeface="Google Sans"/>
                <a:sym typeface="Google Sans"/>
              </a:rPr>
              <a:t>R</a:t>
            </a:r>
            <a:endParaRPr b="1" sz="2400">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532" name="Google Shape;532;p37"/>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533" name="Google Shape;533;p37"/>
          <p:cNvSpPr txBox="1"/>
          <p:nvPr>
            <p:ph idx="1" type="body"/>
          </p:nvPr>
        </p:nvSpPr>
        <p:spPr>
          <a:xfrm>
            <a:off x="2074200" y="2676575"/>
            <a:ext cx="49956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How could it be simplified? </a:t>
            </a:r>
            <a:br>
              <a:rPr lang="en"/>
            </a:br>
            <a:r>
              <a:rPr lang="en"/>
              <a:t>What could be minimized? </a:t>
            </a:r>
            <a:br>
              <a:rPr lang="en"/>
            </a:br>
            <a:r>
              <a:rPr lang="en"/>
              <a:t>What could be eliminated? </a:t>
            </a:r>
            <a:br>
              <a:rPr lang="en"/>
            </a:br>
            <a:r>
              <a:rPr lang="en"/>
              <a:t>Could it be made more compact? </a:t>
            </a:r>
            <a:br>
              <a:rPr lang="en"/>
            </a:br>
            <a:r>
              <a:rPr lang="en"/>
              <a:t>What could be removed without changing the function?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7" name="Shape 537"/>
        <p:cNvGrpSpPr/>
        <p:nvPr/>
      </p:nvGrpSpPr>
      <p:grpSpPr>
        <a:xfrm>
          <a:off x="0" y="0"/>
          <a:ext cx="0" cy="0"/>
          <a:chOff x="0" y="0"/>
          <a:chExt cx="0" cy="0"/>
        </a:xfrm>
      </p:grpSpPr>
      <p:sp>
        <p:nvSpPr>
          <p:cNvPr id="538" name="Google Shape;538;p38"/>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539" name="Google Shape;539;p38"/>
          <p:cNvSpPr txBox="1"/>
          <p:nvPr>
            <p:ph idx="4294967295" type="title"/>
          </p:nvPr>
        </p:nvSpPr>
        <p:spPr>
          <a:xfrm>
            <a:off x="500400" y="482600"/>
            <a:ext cx="20076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40" name="Google Shape;540;p38"/>
          <p:cNvSpPr txBox="1"/>
          <p:nvPr>
            <p:ph idx="1" type="body"/>
          </p:nvPr>
        </p:nvSpPr>
        <p:spPr>
          <a:xfrm>
            <a:off x="2289600" y="2676563"/>
            <a:ext cx="4564800" cy="5727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1600"/>
              </a:spcAft>
              <a:buNone/>
            </a:pPr>
            <a:r>
              <a:rPr lang="en"/>
              <a:t>Will it work in a different order? </a:t>
            </a:r>
            <a:br>
              <a:rPr lang="en"/>
            </a:br>
            <a:r>
              <a:rPr lang="en"/>
              <a:t>Consider it backwards? </a:t>
            </a:r>
            <a:br>
              <a:rPr lang="en"/>
            </a:br>
            <a:r>
              <a:rPr lang="en"/>
              <a:t>Could you assemble it in a different way? Would it be better/worse or no different? Or work in a completely new way?</a:t>
            </a:r>
            <a:endParaRPr/>
          </a:p>
        </p:txBody>
      </p:sp>
      <p:sp>
        <p:nvSpPr>
          <p:cNvPr id="541" name="Google Shape;541;p38"/>
          <p:cNvSpPr txBox="1"/>
          <p:nvPr/>
        </p:nvSpPr>
        <p:spPr>
          <a:xfrm>
            <a:off x="902850" y="482600"/>
            <a:ext cx="733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Google Sans"/>
                <a:ea typeface="Google Sans"/>
                <a:cs typeface="Google Sans"/>
                <a:sym typeface="Google Sans"/>
              </a:rPr>
              <a:t>SCAMPE</a:t>
            </a:r>
            <a:r>
              <a:rPr b="1" lang="en" sz="2400" u="sng">
                <a:latin typeface="Google Sans"/>
                <a:ea typeface="Google Sans"/>
                <a:cs typeface="Google Sans"/>
                <a:sym typeface="Google Sans"/>
              </a:rPr>
              <a:t>R</a:t>
            </a:r>
            <a:endParaRPr b="1" sz="2400" u="sng">
              <a:latin typeface="Google Sans"/>
              <a:ea typeface="Google Sans"/>
              <a:cs typeface="Google Sans"/>
              <a:sym typeface="Google Sans"/>
            </a:endParaRPr>
          </a:p>
          <a:p>
            <a:pPr indent="0" lvl="0" marL="0" rtl="0" algn="ctr">
              <a:spcBef>
                <a:spcPts val="0"/>
              </a:spcBef>
              <a:spcAft>
                <a:spcPts val="0"/>
              </a:spcAft>
              <a:buNone/>
            </a:pPr>
            <a:r>
              <a:t/>
            </a:r>
            <a:endParaRPr sz="2400">
              <a:latin typeface="Google Sans"/>
              <a:ea typeface="Google Sans"/>
              <a:cs typeface="Google Sans"/>
              <a:sym typeface="Google Sans"/>
            </a:endParaRPr>
          </a:p>
        </p:txBody>
      </p:sp>
      <p:sp>
        <p:nvSpPr>
          <p:cNvPr id="542" name="Google Shape;542;p38"/>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543" name="Google Shape;543;p38"/>
          <p:cNvSpPr txBox="1"/>
          <p:nvPr>
            <p:ph type="title"/>
          </p:nvPr>
        </p:nvSpPr>
        <p:spPr>
          <a:xfrm>
            <a:off x="1292725" y="1214900"/>
            <a:ext cx="6558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500">
                <a:solidFill>
                  <a:srgbClr val="3C4043"/>
                </a:solidFill>
              </a:rPr>
              <a:t>Rearrange</a:t>
            </a:r>
            <a:endParaRPr sz="75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7" name="Shape 547"/>
        <p:cNvGrpSpPr/>
        <p:nvPr/>
      </p:nvGrpSpPr>
      <p:grpSpPr>
        <a:xfrm>
          <a:off x="0" y="0"/>
          <a:ext cx="0" cy="0"/>
          <a:chOff x="0" y="0"/>
          <a:chExt cx="0" cy="0"/>
        </a:xfrm>
      </p:grpSpPr>
      <p:pic>
        <p:nvPicPr>
          <p:cNvPr id="548" name="Google Shape;548;p39"/>
          <p:cNvPicPr preferRelativeResize="0"/>
          <p:nvPr/>
        </p:nvPicPr>
        <p:blipFill rotWithShape="1">
          <a:blip r:embed="rId3">
            <a:alphaModFix/>
          </a:blip>
          <a:srcRect b="612" l="0" r="0" t="602"/>
          <a:stretch/>
        </p:blipFill>
        <p:spPr>
          <a:xfrm>
            <a:off x="2246381" y="994202"/>
            <a:ext cx="4678629" cy="3336485"/>
          </a:xfrm>
          <a:prstGeom prst="rect">
            <a:avLst/>
          </a:prstGeom>
          <a:noFill/>
          <a:ln>
            <a:noFill/>
          </a:ln>
        </p:spPr>
      </p:pic>
      <p:sp>
        <p:nvSpPr>
          <p:cNvPr id="549" name="Google Shape;549;p39"/>
          <p:cNvSpPr txBox="1"/>
          <p:nvPr/>
        </p:nvSpPr>
        <p:spPr>
          <a:xfrm>
            <a:off x="3865638" y="3451258"/>
            <a:ext cx="1412700" cy="40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202124"/>
                </a:solidFill>
                <a:latin typeface="Google Sans"/>
                <a:ea typeface="Google Sans"/>
                <a:cs typeface="Google Sans"/>
                <a:sym typeface="Google Sans"/>
              </a:rPr>
              <a:t>Ann’s </a:t>
            </a:r>
            <a:endParaRPr sz="1200">
              <a:solidFill>
                <a:srgbClr val="202124"/>
              </a:solidFill>
              <a:latin typeface="Google Sans"/>
              <a:ea typeface="Google Sans"/>
              <a:cs typeface="Google Sans"/>
              <a:sym typeface="Google Sans"/>
            </a:endParaRPr>
          </a:p>
          <a:p>
            <a:pPr indent="0" lvl="0" marL="0" rtl="0" algn="ctr">
              <a:spcBef>
                <a:spcPts val="0"/>
              </a:spcBef>
              <a:spcAft>
                <a:spcPts val="0"/>
              </a:spcAft>
              <a:buNone/>
            </a:pPr>
            <a:r>
              <a:rPr lang="en" sz="1200">
                <a:solidFill>
                  <a:srgbClr val="202124"/>
                </a:solidFill>
                <a:latin typeface="Google Sans"/>
                <a:ea typeface="Google Sans"/>
                <a:cs typeface="Google Sans"/>
                <a:sym typeface="Google Sans"/>
              </a:rPr>
              <a:t>flashlight</a:t>
            </a:r>
            <a:endParaRPr sz="1200">
              <a:solidFill>
                <a:srgbClr val="202124"/>
              </a:solidFill>
            </a:endParaRPr>
          </a:p>
        </p:txBody>
      </p:sp>
      <p:sp>
        <p:nvSpPr>
          <p:cNvPr id="550" name="Google Shape;550;p39"/>
          <p:cNvSpPr txBox="1"/>
          <p:nvPr/>
        </p:nvSpPr>
        <p:spPr>
          <a:xfrm>
            <a:off x="417950" y="3743125"/>
            <a:ext cx="1853100" cy="400500"/>
          </a:xfrm>
          <a:prstGeom prst="rect">
            <a:avLst/>
          </a:prstGeom>
          <a:noFill/>
          <a:ln>
            <a:noFill/>
          </a:ln>
        </p:spPr>
        <p:txBody>
          <a:bodyPr anchorCtr="0" anchor="t" bIns="91425" lIns="91425" spcFirstLastPara="1" rIns="91425" wrap="square" tIns="91425">
            <a:noAutofit/>
          </a:bodyPr>
          <a:lstStyle/>
          <a:p>
            <a:pPr indent="0" lvl="0" marL="0" rtl="0" algn="r">
              <a:lnSpc>
                <a:spcPct val="120000"/>
              </a:lnSpc>
              <a:spcBef>
                <a:spcPts val="0"/>
              </a:spcBef>
              <a:spcAft>
                <a:spcPts val="0"/>
              </a:spcAft>
              <a:buNone/>
            </a:pPr>
            <a:r>
              <a:rPr lang="en" sz="1200" u="sng">
                <a:solidFill>
                  <a:srgbClr val="202124"/>
                </a:solidFill>
                <a:latin typeface="Google Sans"/>
                <a:ea typeface="Google Sans"/>
                <a:cs typeface="Google Sans"/>
                <a:sym typeface="Google Sans"/>
              </a:rPr>
              <a:t>S</a:t>
            </a:r>
            <a:r>
              <a:rPr lang="en" sz="1200">
                <a:solidFill>
                  <a:srgbClr val="202124"/>
                </a:solidFill>
                <a:latin typeface="Google Sans"/>
                <a:ea typeface="Google Sans"/>
                <a:cs typeface="Google Sans"/>
                <a:sym typeface="Google Sans"/>
              </a:rPr>
              <a:t>ubstitute</a:t>
            </a:r>
            <a:endParaRPr sz="1200">
              <a:solidFill>
                <a:srgbClr val="202124"/>
              </a:solidFill>
              <a:latin typeface="Google Sans"/>
              <a:ea typeface="Google Sans"/>
              <a:cs typeface="Google Sans"/>
              <a:sym typeface="Google Sans"/>
            </a:endParaRPr>
          </a:p>
          <a:p>
            <a:pPr indent="0" lvl="0" marL="0" rtl="0" algn="r">
              <a:lnSpc>
                <a:spcPct val="120000"/>
              </a:lnSpc>
              <a:spcBef>
                <a:spcPts val="0"/>
              </a:spcBef>
              <a:spcAft>
                <a:spcPts val="0"/>
              </a:spcAft>
              <a:buClr>
                <a:schemeClr val="dk1"/>
              </a:buClr>
              <a:buSzPts val="1100"/>
              <a:buFont typeface="Arial"/>
              <a:buNone/>
            </a:pPr>
            <a:r>
              <a:rPr lang="en" sz="1200">
                <a:solidFill>
                  <a:srgbClr val="B7B7B7"/>
                </a:solidFill>
                <a:latin typeface="Google Sans"/>
                <a:ea typeface="Google Sans"/>
                <a:cs typeface="Google Sans"/>
                <a:sym typeface="Google Sans"/>
              </a:rPr>
              <a:t>change the LED color</a:t>
            </a:r>
            <a:endParaRPr sz="1200">
              <a:solidFill>
                <a:srgbClr val="B7B7B7"/>
              </a:solidFill>
              <a:latin typeface="Google Sans"/>
              <a:ea typeface="Google Sans"/>
              <a:cs typeface="Google Sans"/>
              <a:sym typeface="Google Sans"/>
            </a:endParaRPr>
          </a:p>
          <a:p>
            <a:pPr indent="0" lvl="0" marL="0" rtl="0" algn="ctr">
              <a:lnSpc>
                <a:spcPct val="120000"/>
              </a:lnSpc>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1" name="Google Shape;551;p39"/>
          <p:cNvSpPr txBox="1"/>
          <p:nvPr/>
        </p:nvSpPr>
        <p:spPr>
          <a:xfrm>
            <a:off x="461475" y="2622450"/>
            <a:ext cx="1639500" cy="400500"/>
          </a:xfrm>
          <a:prstGeom prst="rect">
            <a:avLst/>
          </a:prstGeom>
          <a:noFill/>
          <a:ln>
            <a:noFill/>
          </a:ln>
        </p:spPr>
        <p:txBody>
          <a:bodyPr anchorCtr="0" anchor="t" bIns="91425" lIns="91425" spcFirstLastPara="1" rIns="91425" wrap="square" tIns="91425">
            <a:noAutofit/>
          </a:bodyPr>
          <a:lstStyle/>
          <a:p>
            <a:pPr indent="0" lvl="0" marL="0" rtl="0" algn="r">
              <a:lnSpc>
                <a:spcPct val="120000"/>
              </a:lnSpc>
              <a:spcBef>
                <a:spcPts val="0"/>
              </a:spcBef>
              <a:spcAft>
                <a:spcPts val="0"/>
              </a:spcAft>
              <a:buNone/>
            </a:pPr>
            <a:r>
              <a:rPr lang="en" sz="1200" u="sng">
                <a:solidFill>
                  <a:srgbClr val="202124"/>
                </a:solidFill>
                <a:latin typeface="Google Sans"/>
                <a:ea typeface="Google Sans"/>
                <a:cs typeface="Google Sans"/>
                <a:sym typeface="Google Sans"/>
              </a:rPr>
              <a:t>C</a:t>
            </a:r>
            <a:r>
              <a:rPr lang="en" sz="1200">
                <a:solidFill>
                  <a:srgbClr val="202124"/>
                </a:solidFill>
                <a:latin typeface="Google Sans"/>
                <a:ea typeface="Google Sans"/>
                <a:cs typeface="Google Sans"/>
                <a:sym typeface="Google Sans"/>
              </a:rPr>
              <a:t>ombine</a:t>
            </a:r>
            <a:endParaRPr sz="1200">
              <a:solidFill>
                <a:srgbClr val="202124"/>
              </a:solidFill>
              <a:latin typeface="Google Sans"/>
              <a:ea typeface="Google Sans"/>
              <a:cs typeface="Google Sans"/>
              <a:sym typeface="Google Sans"/>
            </a:endParaRPr>
          </a:p>
          <a:p>
            <a:pPr indent="0" lvl="0" marL="0" rtl="0" algn="r">
              <a:lnSpc>
                <a:spcPct val="120000"/>
              </a:lnSpc>
              <a:spcBef>
                <a:spcPts val="0"/>
              </a:spcBef>
              <a:spcAft>
                <a:spcPts val="0"/>
              </a:spcAft>
              <a:buClr>
                <a:schemeClr val="dk1"/>
              </a:buClr>
              <a:buSzPts val="1100"/>
              <a:buFont typeface="Arial"/>
              <a:buNone/>
            </a:pPr>
            <a:r>
              <a:rPr lang="en" sz="1200">
                <a:solidFill>
                  <a:srgbClr val="B7B7B7"/>
                </a:solidFill>
                <a:latin typeface="Google Sans"/>
                <a:ea typeface="Google Sans"/>
                <a:cs typeface="Google Sans"/>
                <a:sym typeface="Google Sans"/>
              </a:rPr>
              <a:t>rechargeable battery</a:t>
            </a:r>
            <a:endParaRPr sz="1200">
              <a:solidFill>
                <a:srgbClr val="B7B7B7"/>
              </a:solidFill>
              <a:latin typeface="Google Sans"/>
              <a:ea typeface="Google Sans"/>
              <a:cs typeface="Google Sans"/>
              <a:sym typeface="Google Sans"/>
            </a:endParaRPr>
          </a:p>
          <a:p>
            <a:pPr indent="0" lvl="0" marL="0" rtl="0" algn="ctr">
              <a:lnSpc>
                <a:spcPct val="120000"/>
              </a:lnSpc>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2" name="Google Shape;552;p39"/>
          <p:cNvSpPr txBox="1"/>
          <p:nvPr/>
        </p:nvSpPr>
        <p:spPr>
          <a:xfrm>
            <a:off x="970750" y="1489175"/>
            <a:ext cx="1412700" cy="400500"/>
          </a:xfrm>
          <a:prstGeom prst="rect">
            <a:avLst/>
          </a:prstGeom>
          <a:noFill/>
          <a:ln>
            <a:noFill/>
          </a:ln>
        </p:spPr>
        <p:txBody>
          <a:bodyPr anchorCtr="0" anchor="t" bIns="91425" lIns="91425" spcFirstLastPara="1" rIns="91425" wrap="square" tIns="91425">
            <a:noAutofit/>
          </a:bodyPr>
          <a:lstStyle/>
          <a:p>
            <a:pPr indent="0" lvl="0" marL="0" rtl="0" algn="r">
              <a:lnSpc>
                <a:spcPct val="120000"/>
              </a:lnSpc>
              <a:spcBef>
                <a:spcPts val="0"/>
              </a:spcBef>
              <a:spcAft>
                <a:spcPts val="0"/>
              </a:spcAft>
              <a:buNone/>
            </a:pPr>
            <a:r>
              <a:rPr lang="en" sz="1200" u="sng">
                <a:solidFill>
                  <a:srgbClr val="202124"/>
                </a:solidFill>
                <a:latin typeface="Google Sans"/>
                <a:ea typeface="Google Sans"/>
                <a:cs typeface="Google Sans"/>
                <a:sym typeface="Google Sans"/>
              </a:rPr>
              <a:t>A</a:t>
            </a:r>
            <a:r>
              <a:rPr lang="en" sz="1200">
                <a:solidFill>
                  <a:srgbClr val="202124"/>
                </a:solidFill>
                <a:latin typeface="Google Sans"/>
                <a:ea typeface="Google Sans"/>
                <a:cs typeface="Google Sans"/>
                <a:sym typeface="Google Sans"/>
              </a:rPr>
              <a:t>dapt</a:t>
            </a:r>
            <a:endParaRPr sz="1200">
              <a:solidFill>
                <a:srgbClr val="202124"/>
              </a:solidFill>
              <a:latin typeface="Google Sans"/>
              <a:ea typeface="Google Sans"/>
              <a:cs typeface="Google Sans"/>
              <a:sym typeface="Google Sans"/>
            </a:endParaRPr>
          </a:p>
          <a:p>
            <a:pPr indent="0" lvl="0" marL="0" rtl="0" algn="r">
              <a:lnSpc>
                <a:spcPct val="120000"/>
              </a:lnSpc>
              <a:spcBef>
                <a:spcPts val="0"/>
              </a:spcBef>
              <a:spcAft>
                <a:spcPts val="0"/>
              </a:spcAft>
              <a:buNone/>
            </a:pPr>
            <a:r>
              <a:rPr lang="en" sz="1200">
                <a:solidFill>
                  <a:srgbClr val="B7B7B7"/>
                </a:solidFill>
                <a:latin typeface="Google Sans"/>
                <a:ea typeface="Google Sans"/>
                <a:cs typeface="Google Sans"/>
                <a:sym typeface="Google Sans"/>
              </a:rPr>
              <a:t>disaster relief</a:t>
            </a:r>
            <a:endParaRPr sz="1200">
              <a:solidFill>
                <a:srgbClr val="B7B7B7"/>
              </a:solidFill>
              <a:latin typeface="Google Sans"/>
              <a:ea typeface="Google Sans"/>
              <a:cs typeface="Google Sans"/>
              <a:sym typeface="Google Sans"/>
            </a:endParaRPr>
          </a:p>
          <a:p>
            <a:pPr indent="0" lvl="0" marL="0" rtl="0" algn="ctr">
              <a:lnSpc>
                <a:spcPct val="120000"/>
              </a:lnSpc>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3" name="Google Shape;553;p39"/>
          <p:cNvSpPr txBox="1"/>
          <p:nvPr/>
        </p:nvSpPr>
        <p:spPr>
          <a:xfrm>
            <a:off x="3691953" y="390500"/>
            <a:ext cx="1760100" cy="400500"/>
          </a:xfrm>
          <a:prstGeom prst="rect">
            <a:avLst/>
          </a:prstGeom>
          <a:noFill/>
          <a:ln>
            <a:noFill/>
          </a:ln>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lang="en" sz="1200" u="sng">
                <a:solidFill>
                  <a:srgbClr val="202124"/>
                </a:solidFill>
                <a:latin typeface="Google Sans"/>
                <a:ea typeface="Google Sans"/>
                <a:cs typeface="Google Sans"/>
                <a:sym typeface="Google Sans"/>
              </a:rPr>
              <a:t>M</a:t>
            </a:r>
            <a:r>
              <a:rPr lang="en" sz="1200">
                <a:solidFill>
                  <a:srgbClr val="202124"/>
                </a:solidFill>
                <a:latin typeface="Google Sans"/>
                <a:ea typeface="Google Sans"/>
                <a:cs typeface="Google Sans"/>
                <a:sym typeface="Google Sans"/>
              </a:rPr>
              <a:t>odify</a:t>
            </a:r>
            <a:endParaRPr sz="1200">
              <a:solidFill>
                <a:srgbClr val="202124"/>
              </a:solidFill>
              <a:latin typeface="Google Sans"/>
              <a:ea typeface="Google Sans"/>
              <a:cs typeface="Google Sans"/>
              <a:sym typeface="Google Sans"/>
            </a:endParaRPr>
          </a:p>
          <a:p>
            <a:pPr indent="0" lvl="0" marL="0" rtl="0" algn="ctr">
              <a:lnSpc>
                <a:spcPct val="120000"/>
              </a:lnSpc>
              <a:spcBef>
                <a:spcPts val="0"/>
              </a:spcBef>
              <a:spcAft>
                <a:spcPts val="0"/>
              </a:spcAft>
              <a:buClr>
                <a:schemeClr val="dk1"/>
              </a:buClr>
              <a:buSzPts val="1100"/>
              <a:buFont typeface="Arial"/>
              <a:buNone/>
            </a:pPr>
            <a:r>
              <a:rPr lang="en" sz="1200">
                <a:solidFill>
                  <a:srgbClr val="9AA0A6"/>
                </a:solidFill>
                <a:latin typeface="Google Sans"/>
                <a:ea typeface="Google Sans"/>
                <a:cs typeface="Google Sans"/>
                <a:sym typeface="Google Sans"/>
              </a:rPr>
              <a:t>two-hand spotlight</a:t>
            </a:r>
            <a:endParaRPr sz="1200">
              <a:solidFill>
                <a:srgbClr val="9AA0A6"/>
              </a:solidFill>
              <a:latin typeface="Google Sans"/>
              <a:ea typeface="Google Sans"/>
              <a:cs typeface="Google Sans"/>
              <a:sym typeface="Google Sans"/>
            </a:endParaRPr>
          </a:p>
          <a:p>
            <a:pPr indent="0" lvl="0" marL="0" rtl="0" algn="ctr">
              <a:lnSpc>
                <a:spcPct val="120000"/>
              </a:lnSpc>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4" name="Google Shape;554;p39"/>
          <p:cNvSpPr txBox="1"/>
          <p:nvPr/>
        </p:nvSpPr>
        <p:spPr>
          <a:xfrm>
            <a:off x="6643275" y="1476775"/>
            <a:ext cx="1954200" cy="4005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u="sng">
                <a:solidFill>
                  <a:srgbClr val="202124"/>
                </a:solidFill>
                <a:latin typeface="Google Sans"/>
                <a:ea typeface="Google Sans"/>
                <a:cs typeface="Google Sans"/>
                <a:sym typeface="Google Sans"/>
              </a:rPr>
              <a:t>P</a:t>
            </a:r>
            <a:r>
              <a:rPr lang="en" sz="1200">
                <a:solidFill>
                  <a:srgbClr val="202124"/>
                </a:solidFill>
                <a:latin typeface="Google Sans"/>
                <a:ea typeface="Google Sans"/>
                <a:cs typeface="Google Sans"/>
                <a:sym typeface="Google Sans"/>
              </a:rPr>
              <a:t>urpose</a:t>
            </a:r>
            <a:endParaRPr sz="1200">
              <a:solidFill>
                <a:srgbClr val="202124"/>
              </a:solidFill>
              <a:latin typeface="Google Sans"/>
              <a:ea typeface="Google Sans"/>
              <a:cs typeface="Google Sans"/>
              <a:sym typeface="Google Sans"/>
            </a:endParaRPr>
          </a:p>
          <a:p>
            <a:pPr indent="0" lvl="0" marL="0" rtl="0" algn="l">
              <a:lnSpc>
                <a:spcPct val="120000"/>
              </a:lnSpc>
              <a:spcBef>
                <a:spcPts val="0"/>
              </a:spcBef>
              <a:spcAft>
                <a:spcPts val="0"/>
              </a:spcAft>
              <a:buClr>
                <a:schemeClr val="dk1"/>
              </a:buClr>
              <a:buSzPts val="1100"/>
              <a:buFont typeface="Arial"/>
              <a:buNone/>
            </a:pPr>
            <a:r>
              <a:rPr lang="en" sz="1200">
                <a:solidFill>
                  <a:srgbClr val="B7B7B7"/>
                </a:solidFill>
                <a:latin typeface="Google Sans"/>
                <a:ea typeface="Google Sans"/>
                <a:cs typeface="Google Sans"/>
                <a:sym typeface="Google Sans"/>
              </a:rPr>
              <a:t>glove or other wearables</a:t>
            </a:r>
            <a:endParaRPr sz="1200">
              <a:solidFill>
                <a:srgbClr val="B7B7B7"/>
              </a:solidFill>
              <a:latin typeface="Google Sans"/>
              <a:ea typeface="Google Sans"/>
              <a:cs typeface="Google Sans"/>
              <a:sym typeface="Google Sans"/>
            </a:endParaRPr>
          </a:p>
          <a:p>
            <a:pPr indent="0" lvl="0" marL="0" rtl="0" algn="l">
              <a:lnSpc>
                <a:spcPct val="120000"/>
              </a:lnSpc>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5" name="Google Shape;555;p39"/>
          <p:cNvSpPr txBox="1"/>
          <p:nvPr/>
        </p:nvSpPr>
        <p:spPr>
          <a:xfrm>
            <a:off x="7171200" y="2622450"/>
            <a:ext cx="1314300" cy="4005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Clr>
                <a:schemeClr val="dk1"/>
              </a:buClr>
              <a:buSzPts val="1100"/>
              <a:buFont typeface="Arial"/>
              <a:buNone/>
            </a:pPr>
            <a:r>
              <a:rPr lang="en" sz="1200" u="sng">
                <a:solidFill>
                  <a:srgbClr val="202124"/>
                </a:solidFill>
                <a:latin typeface="Google Sans"/>
                <a:ea typeface="Google Sans"/>
                <a:cs typeface="Google Sans"/>
                <a:sym typeface="Google Sans"/>
              </a:rPr>
              <a:t>E</a:t>
            </a:r>
            <a:r>
              <a:rPr lang="en" sz="1200">
                <a:solidFill>
                  <a:srgbClr val="202124"/>
                </a:solidFill>
                <a:latin typeface="Google Sans"/>
                <a:ea typeface="Google Sans"/>
                <a:cs typeface="Google Sans"/>
                <a:sym typeface="Google Sans"/>
              </a:rPr>
              <a:t>liminate</a:t>
            </a:r>
            <a:endParaRPr sz="1200">
              <a:solidFill>
                <a:srgbClr val="202124"/>
              </a:solidFill>
              <a:latin typeface="Google Sans"/>
              <a:ea typeface="Google Sans"/>
              <a:cs typeface="Google Sans"/>
              <a:sym typeface="Google Sans"/>
            </a:endParaRPr>
          </a:p>
          <a:p>
            <a:pPr indent="0" lvl="0" marL="0" rtl="0" algn="l">
              <a:lnSpc>
                <a:spcPct val="120000"/>
              </a:lnSpc>
              <a:spcBef>
                <a:spcPts val="0"/>
              </a:spcBef>
              <a:spcAft>
                <a:spcPts val="0"/>
              </a:spcAft>
              <a:buClr>
                <a:schemeClr val="dk1"/>
              </a:buClr>
              <a:buSzPts val="1100"/>
              <a:buFont typeface="Arial"/>
              <a:buNone/>
            </a:pPr>
            <a:r>
              <a:rPr lang="en" sz="1200">
                <a:solidFill>
                  <a:srgbClr val="B7B7B7"/>
                </a:solidFill>
                <a:latin typeface="Google Sans"/>
                <a:ea typeface="Google Sans"/>
                <a:cs typeface="Google Sans"/>
                <a:sym typeface="Google Sans"/>
              </a:rPr>
              <a:t>thumbprint light</a:t>
            </a:r>
            <a:endParaRPr sz="1200">
              <a:solidFill>
                <a:srgbClr val="B7B7B7"/>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t/>
            </a:r>
            <a:endParaRPr sz="1200">
              <a:solidFill>
                <a:srgbClr val="202124"/>
              </a:solidFill>
              <a:latin typeface="Google Sans"/>
              <a:ea typeface="Google Sans"/>
              <a:cs typeface="Google Sans"/>
              <a:sym typeface="Google Sans"/>
            </a:endParaRPr>
          </a:p>
        </p:txBody>
      </p:sp>
      <p:sp>
        <p:nvSpPr>
          <p:cNvPr id="556" name="Google Shape;556;p39"/>
          <p:cNvSpPr txBox="1"/>
          <p:nvPr/>
        </p:nvSpPr>
        <p:spPr>
          <a:xfrm>
            <a:off x="7068300" y="3819325"/>
            <a:ext cx="1954200" cy="4005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sz="1200" u="sng">
                <a:solidFill>
                  <a:srgbClr val="202124"/>
                </a:solidFill>
                <a:latin typeface="Google Sans"/>
                <a:ea typeface="Google Sans"/>
                <a:cs typeface="Google Sans"/>
                <a:sym typeface="Google Sans"/>
              </a:rPr>
              <a:t>R</a:t>
            </a:r>
            <a:r>
              <a:rPr lang="en" sz="1200">
                <a:solidFill>
                  <a:srgbClr val="202124"/>
                </a:solidFill>
                <a:latin typeface="Google Sans"/>
                <a:ea typeface="Google Sans"/>
                <a:cs typeface="Google Sans"/>
                <a:sym typeface="Google Sans"/>
              </a:rPr>
              <a:t>earrange</a:t>
            </a:r>
            <a:endParaRPr sz="1200">
              <a:solidFill>
                <a:srgbClr val="202124"/>
              </a:solidFill>
              <a:latin typeface="Google Sans"/>
              <a:ea typeface="Google Sans"/>
              <a:cs typeface="Google Sans"/>
              <a:sym typeface="Google Sans"/>
            </a:endParaRPr>
          </a:p>
          <a:p>
            <a:pPr indent="0" lvl="0" marL="0" rtl="0" algn="l">
              <a:lnSpc>
                <a:spcPct val="120000"/>
              </a:lnSpc>
              <a:spcBef>
                <a:spcPts val="0"/>
              </a:spcBef>
              <a:spcAft>
                <a:spcPts val="0"/>
              </a:spcAft>
              <a:buClr>
                <a:schemeClr val="dk1"/>
              </a:buClr>
              <a:buSzPts val="1100"/>
              <a:buFont typeface="Arial"/>
              <a:buNone/>
            </a:pPr>
            <a:r>
              <a:rPr lang="en" sz="1200">
                <a:solidFill>
                  <a:srgbClr val="B7B7B7"/>
                </a:solidFill>
                <a:latin typeface="Google Sans"/>
                <a:ea typeface="Google Sans"/>
                <a:cs typeface="Google Sans"/>
                <a:sym typeface="Google Sans"/>
              </a:rPr>
              <a:t>external light source</a:t>
            </a:r>
            <a:endParaRPr sz="1200">
              <a:solidFill>
                <a:srgbClr val="B7B7B7"/>
              </a:solidFill>
              <a:latin typeface="Google Sans"/>
              <a:ea typeface="Google Sans"/>
              <a:cs typeface="Google Sans"/>
              <a:sym typeface="Google Sans"/>
            </a:endParaRPr>
          </a:p>
          <a:p>
            <a:pPr indent="0" lvl="0" marL="0" rtl="0" algn="l">
              <a:spcBef>
                <a:spcPts val="0"/>
              </a:spcBef>
              <a:spcAft>
                <a:spcPts val="0"/>
              </a:spcAft>
              <a:buNone/>
            </a:pPr>
            <a:r>
              <a:t/>
            </a:r>
            <a:endParaRPr sz="1200">
              <a:solidFill>
                <a:srgbClr val="202124"/>
              </a:solidFill>
              <a:latin typeface="Google Sans"/>
              <a:ea typeface="Google Sans"/>
              <a:cs typeface="Google Sans"/>
              <a:sym typeface="Google Sans"/>
            </a:endParaRPr>
          </a:p>
        </p:txBody>
      </p:sp>
      <p:sp>
        <p:nvSpPr>
          <p:cNvPr id="557" name="Google Shape;557;p39"/>
          <p:cNvSpPr txBox="1"/>
          <p:nvPr>
            <p:ph idx="4294967295" type="title"/>
          </p:nvPr>
        </p:nvSpPr>
        <p:spPr>
          <a:xfrm>
            <a:off x="500400" y="482600"/>
            <a:ext cx="1412700" cy="3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 2: </a:t>
            </a:r>
            <a:r>
              <a:rPr lang="en" sz="900">
                <a:solidFill>
                  <a:srgbClr val="9AA0A6"/>
                </a:solidFill>
              </a:rPr>
              <a:t>SCAMPER</a:t>
            </a:r>
            <a:endParaRPr sz="900">
              <a:solidFill>
                <a:srgbClr val="9AA0A6"/>
              </a:solidFill>
            </a:endParaRPr>
          </a:p>
        </p:txBody>
      </p:sp>
      <p:sp>
        <p:nvSpPr>
          <p:cNvPr id="558" name="Google Shape;558;p39"/>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559" name="Google Shape;559;p39"/>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3" name="Shape 563"/>
        <p:cNvGrpSpPr/>
        <p:nvPr/>
      </p:nvGrpSpPr>
      <p:grpSpPr>
        <a:xfrm>
          <a:off x="0" y="0"/>
          <a:ext cx="0" cy="0"/>
          <a:chOff x="0" y="0"/>
          <a:chExt cx="0" cy="0"/>
        </a:xfrm>
      </p:grpSpPr>
      <p:sp>
        <p:nvSpPr>
          <p:cNvPr id="564" name="Google Shape;564;p40"/>
          <p:cNvSpPr txBox="1"/>
          <p:nvPr>
            <p:ph type="title"/>
          </p:nvPr>
        </p:nvSpPr>
        <p:spPr>
          <a:xfrm>
            <a:off x="500400" y="9707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You’re ready to get results!</a:t>
            </a:r>
            <a:endParaRPr/>
          </a:p>
          <a:p>
            <a:pPr indent="0" lvl="0" marL="0" rtl="0" algn="l">
              <a:spcBef>
                <a:spcPts val="0"/>
              </a:spcBef>
              <a:spcAft>
                <a:spcPts val="0"/>
              </a:spcAft>
              <a:buNone/>
            </a:pPr>
            <a:r>
              <a:t/>
            </a:r>
            <a:endParaRPr/>
          </a:p>
        </p:txBody>
      </p:sp>
      <p:sp>
        <p:nvSpPr>
          <p:cNvPr id="565" name="Google Shape;565;p40"/>
          <p:cNvSpPr txBox="1"/>
          <p:nvPr>
            <p:ph idx="1" type="body"/>
          </p:nvPr>
        </p:nvSpPr>
        <p:spPr>
          <a:xfrm>
            <a:off x="500400" y="1608175"/>
            <a:ext cx="58851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You’ve followed the problem-solving steps — it’s time to put all that thinking into action.</a:t>
            </a:r>
            <a:endParaRPr/>
          </a:p>
          <a:p>
            <a:pPr indent="-323850" lvl="0" marL="457200" rtl="0" algn="l">
              <a:spcBef>
                <a:spcPts val="1600"/>
              </a:spcBef>
              <a:spcAft>
                <a:spcPts val="0"/>
              </a:spcAft>
              <a:buSzPts val="1500"/>
              <a:buChar char="•"/>
            </a:pPr>
            <a:r>
              <a:rPr lang="en"/>
              <a:t>You’ll need to read the official rules and pay special attention to the health and safety procedures.</a:t>
            </a:r>
            <a:endParaRPr/>
          </a:p>
          <a:p>
            <a:pPr indent="-323850" lvl="0" marL="457200" rtl="0" algn="l">
              <a:spcBef>
                <a:spcPts val="0"/>
              </a:spcBef>
              <a:spcAft>
                <a:spcPts val="0"/>
              </a:spcAft>
              <a:buSzPts val="1500"/>
              <a:buChar char="•"/>
            </a:pPr>
            <a:r>
              <a:rPr lang="en"/>
              <a:t>Make notes along the way. If something doesn’t work, can you go back a few steps? What were your original ideas or questions? Maybe with the knowledge you now have, one of those could work better — or maybe you have new ones?</a:t>
            </a:r>
            <a:br>
              <a:rPr lang="en"/>
            </a:br>
            <a:endParaRPr/>
          </a:p>
          <a:p>
            <a:pPr indent="0" lvl="0" marL="0" rtl="0" algn="l">
              <a:spcBef>
                <a:spcPts val="1600"/>
              </a:spcBef>
              <a:spcAft>
                <a:spcPts val="1600"/>
              </a:spcAft>
              <a:buNone/>
            </a:pPr>
            <a:r>
              <a:t/>
            </a:r>
            <a:endParaRPr/>
          </a:p>
        </p:txBody>
      </p:sp>
      <p:sp>
        <p:nvSpPr>
          <p:cNvPr id="566" name="Google Shape;566;p40"/>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67" name="Google Shape;567;p40"/>
          <p:cNvPicPr preferRelativeResize="0"/>
          <p:nvPr/>
        </p:nvPicPr>
        <p:blipFill>
          <a:blip r:embed="rId3">
            <a:alphaModFix/>
          </a:blip>
          <a:stretch>
            <a:fillRect/>
          </a:stretch>
        </p:blipFill>
        <p:spPr>
          <a:xfrm>
            <a:off x="7011938" y="1225350"/>
            <a:ext cx="866775" cy="3219450"/>
          </a:xfrm>
          <a:prstGeom prst="rect">
            <a:avLst/>
          </a:prstGeom>
          <a:noFill/>
          <a:ln>
            <a:noFill/>
          </a:ln>
        </p:spPr>
      </p:pic>
      <p:sp>
        <p:nvSpPr>
          <p:cNvPr id="568" name="Google Shape;568;p40"/>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2" name="Shape 572"/>
        <p:cNvGrpSpPr/>
        <p:nvPr/>
      </p:nvGrpSpPr>
      <p:grpSpPr>
        <a:xfrm>
          <a:off x="0" y="0"/>
          <a:ext cx="0" cy="0"/>
          <a:chOff x="0" y="0"/>
          <a:chExt cx="0" cy="0"/>
        </a:xfrm>
      </p:grpSpPr>
      <p:sp>
        <p:nvSpPr>
          <p:cNvPr id="573" name="Google Shape;573;p41"/>
          <p:cNvSpPr txBox="1"/>
          <p:nvPr>
            <p:ph type="title"/>
          </p:nvPr>
        </p:nvSpPr>
        <p:spPr>
          <a:xfrm>
            <a:off x="500400" y="9707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You’re ready to get results!</a:t>
            </a:r>
            <a:endParaRPr/>
          </a:p>
          <a:p>
            <a:pPr indent="0" lvl="0" marL="0" rtl="0" algn="l">
              <a:spcBef>
                <a:spcPts val="0"/>
              </a:spcBef>
              <a:spcAft>
                <a:spcPts val="0"/>
              </a:spcAft>
              <a:buNone/>
            </a:pPr>
            <a:r>
              <a:t/>
            </a:r>
            <a:endParaRPr/>
          </a:p>
        </p:txBody>
      </p:sp>
      <p:sp>
        <p:nvSpPr>
          <p:cNvPr id="574" name="Google Shape;574;p41"/>
          <p:cNvSpPr txBox="1"/>
          <p:nvPr>
            <p:ph idx="1" type="body"/>
          </p:nvPr>
        </p:nvSpPr>
        <p:spPr>
          <a:xfrm>
            <a:off x="500400" y="1608175"/>
            <a:ext cx="4890300" cy="2772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a:t>Keep communicating. Ask your friends, family and teachers what they think. You may even want to reach out to an expert — try writing to an expert (that’s exactly what </a:t>
            </a:r>
            <a:r>
              <a:rPr lang="en" u="sng">
                <a:solidFill>
                  <a:srgbClr val="9AA0A6"/>
                </a:solidFill>
                <a:hlinkClick r:id="rId3"/>
              </a:rPr>
              <a:t>Shree Bose</a:t>
            </a:r>
            <a:r>
              <a:rPr lang="en"/>
              <a:t> did and she became the first Google Science Fair Grand Prize Winner!). </a:t>
            </a:r>
            <a:endParaRPr/>
          </a:p>
          <a:p>
            <a:pPr indent="-323850" lvl="0" marL="457200" rtl="0" algn="l">
              <a:spcBef>
                <a:spcPts val="0"/>
              </a:spcBef>
              <a:spcAft>
                <a:spcPts val="0"/>
              </a:spcAft>
              <a:buSzPts val="1500"/>
              <a:buChar char="•"/>
            </a:pPr>
            <a:r>
              <a:rPr lang="en"/>
              <a:t>Find out more about Google Science Fair and key dates at </a:t>
            </a:r>
            <a:r>
              <a:rPr lang="en" u="sng">
                <a:solidFill>
                  <a:srgbClr val="9AA0A6"/>
                </a:solidFill>
                <a:hlinkClick r:id="rId4"/>
              </a:rPr>
              <a:t>GoogleScienceFair.com</a:t>
            </a:r>
            <a:r>
              <a:rPr lang="en"/>
              <a:t>.</a:t>
            </a:r>
            <a:endParaRPr/>
          </a:p>
          <a:p>
            <a:pPr indent="0" lvl="0" marL="0" rtl="0" algn="l">
              <a:spcBef>
                <a:spcPts val="1600"/>
              </a:spcBef>
              <a:spcAft>
                <a:spcPts val="1600"/>
              </a:spcAft>
              <a:buNone/>
            </a:pPr>
            <a:r>
              <a:t/>
            </a:r>
            <a:endParaRPr/>
          </a:p>
        </p:txBody>
      </p:sp>
      <p:sp>
        <p:nvSpPr>
          <p:cNvPr id="575" name="Google Shape;575;p41"/>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76" name="Google Shape;576;p41"/>
          <p:cNvPicPr preferRelativeResize="0"/>
          <p:nvPr/>
        </p:nvPicPr>
        <p:blipFill rotWithShape="1">
          <a:blip r:embed="rId5">
            <a:alphaModFix/>
          </a:blip>
          <a:srcRect b="-9" l="5600" r="17155" t="1893"/>
          <a:stretch/>
        </p:blipFill>
        <p:spPr>
          <a:xfrm rot="-9900100">
            <a:off x="5390692" y="1074103"/>
            <a:ext cx="3011698" cy="2535345"/>
          </a:xfrm>
          <a:prstGeom prst="pentagon">
            <a:avLst>
              <a:gd fmla="val 105146" name="hf"/>
              <a:gd fmla="val 110557" name="vf"/>
            </a:avLst>
          </a:prstGeom>
          <a:noFill/>
          <a:ln>
            <a:noFill/>
          </a:ln>
        </p:spPr>
      </p:pic>
      <p:sp>
        <p:nvSpPr>
          <p:cNvPr id="577" name="Google Shape;577;p41"/>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1" name="Shape 581"/>
        <p:cNvGrpSpPr/>
        <p:nvPr/>
      </p:nvGrpSpPr>
      <p:grpSpPr>
        <a:xfrm>
          <a:off x="0" y="0"/>
          <a:ext cx="0" cy="0"/>
          <a:chOff x="0" y="0"/>
          <a:chExt cx="0" cy="0"/>
        </a:xfrm>
      </p:grpSpPr>
      <p:sp>
        <p:nvSpPr>
          <p:cNvPr id="582" name="Google Shape;582;p42"/>
          <p:cNvSpPr txBox="1"/>
          <p:nvPr>
            <p:ph type="title"/>
          </p:nvPr>
        </p:nvSpPr>
        <p:spPr>
          <a:xfrm>
            <a:off x="1665725" y="1230622"/>
            <a:ext cx="582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Now you have your </a:t>
            </a:r>
            <a:r>
              <a:rPr lang="en"/>
              <a:t>method</a:t>
            </a:r>
            <a:r>
              <a:rPr lang="en" sz="3200"/>
              <a:t>,</a:t>
            </a:r>
            <a:r>
              <a:rPr lang="en"/>
              <a:t> </a:t>
            </a:r>
            <a:br>
              <a:rPr lang="en"/>
            </a:br>
            <a:r>
              <a:rPr lang="en"/>
              <a:t>it’s t</a:t>
            </a:r>
            <a:r>
              <a:rPr lang="en" sz="3200"/>
              <a:t>ime to </a:t>
            </a:r>
            <a:r>
              <a:rPr lang="en"/>
              <a:t>test your solution and gather results</a:t>
            </a:r>
            <a:r>
              <a:rPr lang="en" sz="3200"/>
              <a:t>!</a:t>
            </a:r>
            <a:endParaRPr sz="3200"/>
          </a:p>
        </p:txBody>
      </p:sp>
      <p:sp>
        <p:nvSpPr>
          <p:cNvPr id="583" name="Google Shape;583;p42"/>
          <p:cNvSpPr txBox="1"/>
          <p:nvPr>
            <p:ph idx="2" type="title"/>
          </p:nvPr>
        </p:nvSpPr>
        <p:spPr>
          <a:xfrm>
            <a:off x="1831200" y="3262500"/>
            <a:ext cx="5481600" cy="63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solidFill>
                  <a:srgbClr val="80868B"/>
                </a:solidFill>
                <a:hlinkClick r:id="rId3"/>
              </a:rPr>
              <a:t>Session 5: Communicate the results</a:t>
            </a:r>
            <a:endParaRPr>
              <a:solidFill>
                <a:srgbClr val="80868B"/>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0"/>
          <p:cNvSpPr txBox="1"/>
          <p:nvPr>
            <p:ph type="title"/>
          </p:nvPr>
        </p:nvSpPr>
        <p:spPr>
          <a:xfrm>
            <a:off x="500400" y="9707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Session 4: Outline</a:t>
            </a:r>
            <a:endParaRPr/>
          </a:p>
        </p:txBody>
      </p:sp>
      <p:sp>
        <p:nvSpPr>
          <p:cNvPr id="167" name="Google Shape;167;p20"/>
          <p:cNvSpPr txBox="1"/>
          <p:nvPr>
            <p:ph idx="1" type="body"/>
          </p:nvPr>
        </p:nvSpPr>
        <p:spPr>
          <a:xfrm>
            <a:off x="503375" y="1603715"/>
            <a:ext cx="4005300" cy="572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t>Ways to test</a:t>
            </a:r>
            <a:br>
              <a:rPr lang="en"/>
            </a:br>
            <a:r>
              <a:rPr lang="en"/>
              <a:t>Case studies </a:t>
            </a:r>
            <a:br>
              <a:rPr lang="en"/>
            </a:br>
            <a:r>
              <a:rPr lang="en"/>
              <a:t>Activity 1: Cubing  </a:t>
            </a:r>
            <a:br>
              <a:rPr lang="en"/>
            </a:br>
            <a:r>
              <a:rPr lang="en"/>
              <a:t>Methods </a:t>
            </a:r>
            <a:br>
              <a:rPr lang="en"/>
            </a:br>
            <a:r>
              <a:rPr lang="en"/>
              <a:t>Refine your design</a:t>
            </a:r>
            <a:br>
              <a:rPr lang="en"/>
            </a:br>
            <a:r>
              <a:rPr lang="en">
                <a:solidFill>
                  <a:srgbClr val="9AA0A6"/>
                </a:solidFill>
              </a:rPr>
              <a:t>Activity 2: </a:t>
            </a:r>
            <a:r>
              <a:rPr lang="en">
                <a:solidFill>
                  <a:srgbClr val="9AA0A6"/>
                </a:solidFill>
              </a:rPr>
              <a:t>SCAMPER</a:t>
            </a:r>
            <a:br>
              <a:rPr lang="en"/>
            </a:br>
            <a:r>
              <a:rPr lang="en"/>
              <a:t>Generate your results  </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0"/>
              </a:spcAft>
              <a:buNone/>
            </a:pPr>
            <a:r>
              <a:t/>
            </a:r>
            <a:endParaRPr/>
          </a:p>
          <a:p>
            <a:pPr indent="0" lvl="0" marL="0" rtl="0" algn="l">
              <a:lnSpc>
                <a:spcPct val="150000"/>
              </a:lnSpc>
              <a:spcBef>
                <a:spcPts val="1600"/>
              </a:spcBef>
              <a:spcAft>
                <a:spcPts val="1600"/>
              </a:spcAft>
              <a:buNone/>
            </a:pPr>
            <a:r>
              <a:t/>
            </a:r>
            <a:endParaRPr/>
          </a:p>
        </p:txBody>
      </p:sp>
      <p:sp>
        <p:nvSpPr>
          <p:cNvPr id="168" name="Google Shape;168;p20"/>
          <p:cNvSpPr txBox="1"/>
          <p:nvPr>
            <p:ph idx="2" type="body"/>
          </p:nvPr>
        </p:nvSpPr>
        <p:spPr>
          <a:xfrm>
            <a:off x="4104950" y="1603715"/>
            <a:ext cx="2209200" cy="572700"/>
          </a:xfrm>
          <a:prstGeom prst="rect">
            <a:avLst/>
          </a:prstGeom>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
              <a:t> 5 mins </a:t>
            </a:r>
            <a:br>
              <a:rPr lang="en"/>
            </a:br>
            <a:r>
              <a:rPr lang="en"/>
              <a:t>10 mins </a:t>
            </a:r>
            <a:br>
              <a:rPr lang="en"/>
            </a:br>
            <a:r>
              <a:rPr lang="en"/>
              <a:t>25 mins </a:t>
            </a:r>
            <a:br>
              <a:rPr lang="en"/>
            </a:br>
            <a:r>
              <a:rPr lang="en"/>
              <a:t>5 mins </a:t>
            </a:r>
            <a:br>
              <a:rPr lang="en"/>
            </a:br>
            <a:r>
              <a:rPr lang="en"/>
              <a:t>Unlimited </a:t>
            </a:r>
            <a:br>
              <a:rPr lang="en"/>
            </a:br>
            <a:r>
              <a:rPr lang="en"/>
              <a:t>15 mins </a:t>
            </a:r>
            <a:br>
              <a:rPr lang="en"/>
            </a:br>
            <a:r>
              <a:rPr lang="en"/>
              <a:t>Unlimited </a:t>
            </a:r>
            <a:endParaRPr/>
          </a:p>
          <a:p>
            <a:pPr indent="0" lvl="0" marL="0" rtl="0" algn="r">
              <a:lnSpc>
                <a:spcPct val="150000"/>
              </a:lnSpc>
              <a:spcBef>
                <a:spcPts val="1600"/>
              </a:spcBef>
              <a:spcAft>
                <a:spcPts val="0"/>
              </a:spcAft>
              <a:buNone/>
            </a:pPr>
            <a:r>
              <a:t/>
            </a:r>
            <a:endParaRPr/>
          </a:p>
          <a:p>
            <a:pPr indent="0" lvl="0" marL="0" rtl="0" algn="r">
              <a:lnSpc>
                <a:spcPct val="150000"/>
              </a:lnSpc>
              <a:spcBef>
                <a:spcPts val="1600"/>
              </a:spcBef>
              <a:spcAft>
                <a:spcPts val="1600"/>
              </a:spcAft>
              <a:buNone/>
            </a:pPr>
            <a:r>
              <a:t/>
            </a:r>
            <a:endParaRPr/>
          </a:p>
        </p:txBody>
      </p:sp>
      <p:sp>
        <p:nvSpPr>
          <p:cNvPr id="169" name="Google Shape;169;p20"/>
          <p:cNvSpPr txBox="1"/>
          <p:nvPr>
            <p:ph idx="3" type="body"/>
          </p:nvPr>
        </p:nvSpPr>
        <p:spPr>
          <a:xfrm>
            <a:off x="6364625" y="1603715"/>
            <a:ext cx="1056300" cy="572700"/>
          </a:xfrm>
          <a:prstGeom prst="rect">
            <a:avLst/>
          </a:prstGeom>
        </p:spPr>
        <p:txBody>
          <a:bodyPr anchorCtr="0" anchor="t" bIns="91425" lIns="91425" spcFirstLastPara="1" rIns="91425" wrap="square" tIns="91425">
            <a:noAutofit/>
          </a:bodyPr>
          <a:lstStyle/>
          <a:p>
            <a:pPr indent="0" lvl="0" marL="0" rtl="0" algn="r">
              <a:lnSpc>
                <a:spcPct val="150000"/>
              </a:lnSpc>
              <a:spcBef>
                <a:spcPts val="0"/>
              </a:spcBef>
              <a:spcAft>
                <a:spcPts val="0"/>
              </a:spcAft>
              <a:buNone/>
            </a:pPr>
            <a:r>
              <a:rPr lang="en"/>
              <a:t>05</a:t>
            </a:r>
            <a:br>
              <a:rPr lang="en"/>
            </a:br>
            <a:r>
              <a:rPr lang="en"/>
              <a:t>06</a:t>
            </a:r>
            <a:br>
              <a:rPr lang="en"/>
            </a:br>
            <a:r>
              <a:rPr lang="en"/>
              <a:t>07</a:t>
            </a:r>
            <a:br>
              <a:rPr lang="en"/>
            </a:br>
            <a:r>
              <a:rPr lang="en"/>
              <a:t>09</a:t>
            </a:r>
            <a:br>
              <a:rPr lang="en"/>
            </a:br>
            <a:r>
              <a:rPr lang="en"/>
              <a:t>13</a:t>
            </a:r>
            <a:br>
              <a:rPr lang="en"/>
            </a:br>
            <a:r>
              <a:rPr lang="en"/>
              <a:t>14</a:t>
            </a:r>
            <a:br>
              <a:rPr lang="en"/>
            </a:br>
            <a:r>
              <a:rPr lang="en"/>
              <a:t>23</a:t>
            </a:r>
            <a:endParaRPr/>
          </a:p>
          <a:p>
            <a:pPr indent="0" lvl="0" marL="0" rtl="0" algn="r">
              <a:lnSpc>
                <a:spcPct val="150000"/>
              </a:lnSpc>
              <a:spcBef>
                <a:spcPts val="1600"/>
              </a:spcBef>
              <a:spcAft>
                <a:spcPts val="1600"/>
              </a:spcAft>
              <a:buNone/>
            </a:pPr>
            <a:r>
              <a:t/>
            </a:r>
            <a:endParaRPr/>
          </a:p>
        </p:txBody>
      </p:sp>
      <p:sp>
        <p:nvSpPr>
          <p:cNvPr id="170" name="Google Shape;170;p20"/>
          <p:cNvSpPr txBox="1"/>
          <p:nvPr>
            <p:ph idx="4294967295"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solidFill>
                  <a:srgbClr val="9AA0A6"/>
                </a:solidFill>
                <a:latin typeface="Roboto"/>
                <a:ea typeface="Roboto"/>
                <a:cs typeface="Roboto"/>
                <a:sym typeface="Roboto"/>
              </a:rPr>
              <a:t>‹#›</a:t>
            </a:fld>
            <a:endParaRPr sz="700">
              <a:solidFill>
                <a:srgbClr val="9AA0A6"/>
              </a:solidFill>
              <a:latin typeface="Roboto"/>
              <a:ea typeface="Roboto"/>
              <a:cs typeface="Roboto"/>
              <a:sym typeface="Roboto"/>
            </a:endParaRPr>
          </a:p>
        </p:txBody>
      </p:sp>
      <p:sp>
        <p:nvSpPr>
          <p:cNvPr id="171" name="Google Shape;171;p20"/>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1"/>
          <p:cNvSpPr txBox="1"/>
          <p:nvPr>
            <p:ph idx="1" type="body"/>
          </p:nvPr>
        </p:nvSpPr>
        <p:spPr>
          <a:xfrm>
            <a:off x="500400" y="1608175"/>
            <a:ext cx="4949400" cy="2772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600"/>
              </a:spcAft>
              <a:buNone/>
            </a:pPr>
            <a:r>
              <a:rPr lang="en"/>
              <a:t>A key question that clearly summarizes the problem</a:t>
            </a:r>
            <a:br>
              <a:rPr lang="en"/>
            </a:br>
            <a:r>
              <a:rPr lang="en"/>
              <a:t>     you are going to solve </a:t>
            </a:r>
            <a:br>
              <a:rPr lang="en"/>
            </a:br>
            <a:r>
              <a:rPr lang="en"/>
              <a:t>A developed solution to your problem</a:t>
            </a:r>
            <a:br>
              <a:rPr lang="en"/>
            </a:br>
            <a:r>
              <a:rPr lang="en">
                <a:solidFill>
                  <a:srgbClr val="9AA0A6"/>
                </a:solidFill>
              </a:rPr>
              <a:t>Writing supplies</a:t>
            </a:r>
            <a:r>
              <a:rPr lang="en"/>
              <a:t> </a:t>
            </a:r>
            <a:br>
              <a:rPr lang="en"/>
            </a:br>
            <a:r>
              <a:rPr lang="en"/>
              <a:t>Sc</a:t>
            </a:r>
            <a:r>
              <a:rPr lang="en">
                <a:solidFill>
                  <a:srgbClr val="9AA0A6"/>
                </a:solidFill>
              </a:rPr>
              <a:t>issors &amp; tape/glue</a:t>
            </a:r>
            <a:br>
              <a:rPr lang="en"/>
            </a:br>
            <a:r>
              <a:rPr lang="en"/>
              <a:t>Materials for prototyping/experimenting </a:t>
            </a:r>
            <a:br>
              <a:rPr lang="en"/>
            </a:br>
            <a:r>
              <a:rPr lang="en" u="sng">
                <a:solidFill>
                  <a:srgbClr val="9AA0A6"/>
                </a:solidFill>
                <a:hlinkClick r:id="rId3"/>
              </a:rPr>
              <a:t>Activity 1: Cubing</a:t>
            </a:r>
            <a:br>
              <a:rPr lang="en">
                <a:solidFill>
                  <a:srgbClr val="9AA0A6"/>
                </a:solidFill>
              </a:rPr>
            </a:br>
            <a:r>
              <a:rPr lang="en" u="sng">
                <a:solidFill>
                  <a:srgbClr val="9AA0A6"/>
                </a:solidFill>
                <a:hlinkClick r:id="rId4"/>
              </a:rPr>
              <a:t>Activity 2: SCAMPER</a:t>
            </a:r>
            <a:endParaRPr>
              <a:solidFill>
                <a:srgbClr val="9AA0A6"/>
              </a:solidFill>
            </a:endParaRPr>
          </a:p>
        </p:txBody>
      </p:sp>
      <p:sp>
        <p:nvSpPr>
          <p:cNvPr id="177" name="Google Shape;177;p21"/>
          <p:cNvSpPr txBox="1"/>
          <p:nvPr>
            <p:ph type="title"/>
          </p:nvPr>
        </p:nvSpPr>
        <p:spPr>
          <a:xfrm>
            <a:off x="500400" y="9707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Materials you’ll need</a:t>
            </a:r>
            <a:endParaRPr/>
          </a:p>
        </p:txBody>
      </p:sp>
      <p:sp>
        <p:nvSpPr>
          <p:cNvPr id="178" name="Google Shape;178;p21"/>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9" name="Google Shape;179;p21"/>
          <p:cNvPicPr preferRelativeResize="0"/>
          <p:nvPr/>
        </p:nvPicPr>
        <p:blipFill rotWithShape="1">
          <a:blip r:embed="rId5">
            <a:alphaModFix/>
          </a:blip>
          <a:srcRect b="0" l="278" r="288" t="0"/>
          <a:stretch/>
        </p:blipFill>
        <p:spPr>
          <a:xfrm>
            <a:off x="6447250" y="889426"/>
            <a:ext cx="1929625" cy="2506125"/>
          </a:xfrm>
          <a:prstGeom prst="rect">
            <a:avLst/>
          </a:prstGeom>
          <a:noFill/>
          <a:ln cap="flat" cmpd="sng" w="9525">
            <a:solidFill>
              <a:srgbClr val="D9D9D9"/>
            </a:solidFill>
            <a:prstDash val="solid"/>
            <a:round/>
            <a:headEnd len="sm" w="sm" type="none"/>
            <a:tailEnd len="sm" w="sm" type="none"/>
          </a:ln>
        </p:spPr>
      </p:pic>
      <p:sp>
        <p:nvSpPr>
          <p:cNvPr id="180" name="Google Shape;180;p21"/>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
        <p:nvSpPr>
          <p:cNvPr id="181" name="Google Shape;181;p21"/>
          <p:cNvSpPr/>
          <p:nvPr/>
        </p:nvSpPr>
        <p:spPr>
          <a:xfrm>
            <a:off x="6639307" y="1119183"/>
            <a:ext cx="5820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6636325" y="1295425"/>
            <a:ext cx="336900" cy="86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7063575" y="1295425"/>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6636325" y="1588385"/>
            <a:ext cx="336900" cy="86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1"/>
          <p:cNvSpPr/>
          <p:nvPr/>
        </p:nvSpPr>
        <p:spPr>
          <a:xfrm>
            <a:off x="7063575" y="1588384"/>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1"/>
          <p:cNvSpPr/>
          <p:nvPr/>
        </p:nvSpPr>
        <p:spPr>
          <a:xfrm>
            <a:off x="7063575" y="1881343"/>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7063575" y="2174302"/>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7063575" y="2467267"/>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7063575" y="2760226"/>
            <a:ext cx="1121700" cy="210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21"/>
          <p:cNvPicPr preferRelativeResize="0"/>
          <p:nvPr/>
        </p:nvPicPr>
        <p:blipFill rotWithShape="1">
          <a:blip r:embed="rId6">
            <a:alphaModFix/>
          </a:blip>
          <a:srcRect b="109" l="0" r="0" t="99"/>
          <a:stretch/>
        </p:blipFill>
        <p:spPr>
          <a:xfrm>
            <a:off x="5449800" y="1874651"/>
            <a:ext cx="1929625" cy="2506123"/>
          </a:xfrm>
          <a:prstGeom prst="rect">
            <a:avLst/>
          </a:prstGeom>
          <a:noFill/>
          <a:ln cap="flat" cmpd="sng" w="9525">
            <a:solidFill>
              <a:srgbClr val="D9D9D9"/>
            </a:solidFill>
            <a:prstDash val="solid"/>
            <a:round/>
            <a:headEnd len="sm" w="sm" type="none"/>
            <a:tailEnd len="sm" w="sm" type="none"/>
          </a:ln>
        </p:spPr>
      </p:pic>
      <p:sp>
        <p:nvSpPr>
          <p:cNvPr id="191" name="Google Shape;191;p21"/>
          <p:cNvSpPr/>
          <p:nvPr/>
        </p:nvSpPr>
        <p:spPr>
          <a:xfrm>
            <a:off x="5588582" y="3618983"/>
            <a:ext cx="5820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1"/>
          <p:cNvSpPr/>
          <p:nvPr/>
        </p:nvSpPr>
        <p:spPr>
          <a:xfrm>
            <a:off x="5585601" y="3719025"/>
            <a:ext cx="743100" cy="3117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5588579" y="4237650"/>
            <a:ext cx="2718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7007902" y="4237650"/>
            <a:ext cx="2718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5719839" y="2677875"/>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6139214" y="2677875"/>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6558589" y="2677875"/>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6977964" y="2677875"/>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6546254" y="3100413"/>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5719839" y="2252300"/>
            <a:ext cx="223200" cy="546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2"/>
          <p:cNvSpPr txBox="1"/>
          <p:nvPr>
            <p:ph idx="7" type="subTitle"/>
          </p:nvPr>
        </p:nvSpPr>
        <p:spPr>
          <a:xfrm>
            <a:off x="500400"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Prototype </a:t>
            </a:r>
            <a:endParaRPr/>
          </a:p>
          <a:p>
            <a:pPr indent="0" lvl="0" marL="0" rtl="0" algn="l">
              <a:spcBef>
                <a:spcPts val="0"/>
              </a:spcBef>
              <a:spcAft>
                <a:spcPts val="0"/>
              </a:spcAft>
              <a:buNone/>
            </a:pPr>
            <a:r>
              <a:t/>
            </a:r>
            <a:endParaRPr/>
          </a:p>
        </p:txBody>
      </p:sp>
      <p:sp>
        <p:nvSpPr>
          <p:cNvPr id="206" name="Google Shape;206;p22"/>
          <p:cNvSpPr txBox="1"/>
          <p:nvPr>
            <p:ph idx="1" type="body"/>
          </p:nvPr>
        </p:nvSpPr>
        <p:spPr>
          <a:xfrm>
            <a:off x="352882" y="1140375"/>
            <a:ext cx="2640600" cy="1293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Can you </a:t>
            </a:r>
            <a:r>
              <a:rPr b="1" lang="en" sz="1200"/>
              <a:t>build</a:t>
            </a:r>
            <a:r>
              <a:rPr lang="en" sz="1200"/>
              <a:t> a physical model of your solution? </a:t>
            </a:r>
            <a:endParaRPr sz="1200"/>
          </a:p>
          <a:p>
            <a:pPr indent="-304800" lvl="0" marL="457200" rtl="0" algn="l">
              <a:spcBef>
                <a:spcPts val="0"/>
              </a:spcBef>
              <a:spcAft>
                <a:spcPts val="0"/>
              </a:spcAft>
              <a:buSzPts val="1200"/>
              <a:buChar char="•"/>
            </a:pPr>
            <a:r>
              <a:rPr lang="en" sz="1200"/>
              <a:t>It might be a working model. </a:t>
            </a:r>
            <a:endParaRPr sz="1200"/>
          </a:p>
          <a:p>
            <a:pPr indent="-304800" lvl="0" marL="457200" rtl="0" algn="l">
              <a:spcBef>
                <a:spcPts val="0"/>
              </a:spcBef>
              <a:spcAft>
                <a:spcPts val="0"/>
              </a:spcAft>
              <a:buSzPts val="1200"/>
              <a:buChar char="•"/>
            </a:pPr>
            <a:r>
              <a:rPr lang="en" sz="1200"/>
              <a:t>It might be a proof of concept — a way to visualize the solution using any materials. </a:t>
            </a:r>
            <a:endParaRPr sz="1200"/>
          </a:p>
          <a:p>
            <a:pPr indent="0" lvl="0" marL="0" rtl="0" algn="l">
              <a:spcBef>
                <a:spcPts val="1600"/>
              </a:spcBef>
              <a:spcAft>
                <a:spcPts val="0"/>
              </a:spcAft>
              <a:buClr>
                <a:schemeClr val="dk1"/>
              </a:buClr>
              <a:buSzPts val="1100"/>
              <a:buFont typeface="Arial"/>
              <a:buNone/>
            </a:pPr>
            <a:r>
              <a:t/>
            </a:r>
            <a:endParaRPr sz="1200"/>
          </a:p>
          <a:p>
            <a:pPr indent="0" lvl="0" marL="0" rtl="0" algn="l">
              <a:spcBef>
                <a:spcPts val="1600"/>
              </a:spcBef>
              <a:spcAft>
                <a:spcPts val="1600"/>
              </a:spcAft>
              <a:buNone/>
            </a:pPr>
            <a:r>
              <a:t/>
            </a:r>
            <a:endParaRPr sz="1200"/>
          </a:p>
        </p:txBody>
      </p:sp>
      <p:sp>
        <p:nvSpPr>
          <p:cNvPr id="207" name="Google Shape;207;p22"/>
          <p:cNvSpPr txBox="1"/>
          <p:nvPr>
            <p:ph idx="2" type="body"/>
          </p:nvPr>
        </p:nvSpPr>
        <p:spPr>
          <a:xfrm>
            <a:off x="3180574" y="1140375"/>
            <a:ext cx="2478300" cy="1293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What will you </a:t>
            </a:r>
            <a:r>
              <a:rPr b="1" lang="en" sz="1200"/>
              <a:t>test</a:t>
            </a:r>
            <a:r>
              <a:rPr lang="en" sz="1200"/>
              <a:t>?</a:t>
            </a:r>
            <a:endParaRPr sz="1200"/>
          </a:p>
          <a:p>
            <a:pPr indent="-304800" lvl="0" marL="457200" rtl="0" algn="l">
              <a:spcBef>
                <a:spcPts val="0"/>
              </a:spcBef>
              <a:spcAft>
                <a:spcPts val="0"/>
              </a:spcAft>
              <a:buSzPts val="1200"/>
              <a:buChar char="•"/>
            </a:pPr>
            <a:r>
              <a:rPr lang="en" sz="1200"/>
              <a:t>Is there an experiment you can conduct that supports your solution?  </a:t>
            </a:r>
            <a:endParaRPr sz="1200"/>
          </a:p>
          <a:p>
            <a:pPr indent="-304800" lvl="0" marL="457200" rtl="0" algn="l">
              <a:spcBef>
                <a:spcPts val="0"/>
              </a:spcBef>
              <a:spcAft>
                <a:spcPts val="0"/>
              </a:spcAft>
              <a:buSzPts val="1200"/>
              <a:buChar char="•"/>
            </a:pPr>
            <a:r>
              <a:rPr lang="en" sz="1200"/>
              <a:t>What results are you aiming towards?</a:t>
            </a:r>
            <a:br>
              <a:rPr lang="en" sz="1200"/>
            </a:br>
            <a:endParaRPr sz="1200"/>
          </a:p>
          <a:p>
            <a:pPr indent="0" lvl="0" marL="0" rtl="0" algn="l">
              <a:spcBef>
                <a:spcPts val="1600"/>
              </a:spcBef>
              <a:spcAft>
                <a:spcPts val="0"/>
              </a:spcAft>
              <a:buNone/>
            </a:pPr>
            <a:r>
              <a:t/>
            </a:r>
            <a:endParaRPr sz="1200"/>
          </a:p>
          <a:p>
            <a:pPr indent="0" lvl="0" marL="0" rtl="0" algn="l">
              <a:spcBef>
                <a:spcPts val="1600"/>
              </a:spcBef>
              <a:spcAft>
                <a:spcPts val="0"/>
              </a:spcAft>
              <a:buClr>
                <a:schemeClr val="dk1"/>
              </a:buClr>
              <a:buSzPts val="1100"/>
              <a:buFont typeface="Arial"/>
              <a:buNone/>
            </a:pPr>
            <a:r>
              <a:rPr lang="en" sz="1200"/>
              <a:t> </a:t>
            </a:r>
            <a:endParaRPr sz="1200"/>
          </a:p>
          <a:p>
            <a:pPr indent="0" lvl="0" marL="0" rtl="0" algn="l">
              <a:spcBef>
                <a:spcPts val="1600"/>
              </a:spcBef>
              <a:spcAft>
                <a:spcPts val="0"/>
              </a:spcAft>
              <a:buClr>
                <a:schemeClr val="dk1"/>
              </a:buClr>
              <a:buSzPts val="1100"/>
              <a:buFont typeface="Arial"/>
              <a:buNone/>
            </a:pPr>
            <a:r>
              <a:t/>
            </a:r>
            <a:endParaRPr sz="1200"/>
          </a:p>
          <a:p>
            <a:pPr indent="0" lvl="0" marL="0" rtl="0" algn="l">
              <a:spcBef>
                <a:spcPts val="1600"/>
              </a:spcBef>
              <a:spcAft>
                <a:spcPts val="1600"/>
              </a:spcAft>
              <a:buNone/>
            </a:pPr>
            <a:r>
              <a:t/>
            </a:r>
            <a:endParaRPr sz="1200"/>
          </a:p>
        </p:txBody>
      </p:sp>
      <p:sp>
        <p:nvSpPr>
          <p:cNvPr id="208" name="Google Shape;208;p22"/>
          <p:cNvSpPr txBox="1"/>
          <p:nvPr>
            <p:ph idx="3" type="body"/>
          </p:nvPr>
        </p:nvSpPr>
        <p:spPr>
          <a:xfrm>
            <a:off x="6027816" y="1140375"/>
            <a:ext cx="2478300" cy="1293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sz="1200"/>
              <a:t>So, you need to dig deeper and </a:t>
            </a:r>
            <a:r>
              <a:rPr b="1" lang="en" sz="1200"/>
              <a:t>examine</a:t>
            </a:r>
            <a:r>
              <a:rPr lang="en" sz="1200"/>
              <a:t> your solution?  </a:t>
            </a:r>
            <a:endParaRPr sz="1200"/>
          </a:p>
          <a:p>
            <a:pPr indent="-304800" lvl="0" marL="457200" rtl="0" algn="l">
              <a:spcBef>
                <a:spcPts val="0"/>
              </a:spcBef>
              <a:spcAft>
                <a:spcPts val="0"/>
              </a:spcAft>
              <a:buSzPts val="1200"/>
              <a:buChar char="•"/>
            </a:pPr>
            <a:r>
              <a:rPr lang="en" sz="1200"/>
              <a:t>Collect and analyze data. </a:t>
            </a:r>
            <a:endParaRPr sz="1200"/>
          </a:p>
          <a:p>
            <a:pPr indent="-304800" lvl="0" marL="457200" rtl="0" algn="l">
              <a:spcBef>
                <a:spcPts val="0"/>
              </a:spcBef>
              <a:spcAft>
                <a:spcPts val="0"/>
              </a:spcAft>
              <a:buSzPts val="1200"/>
              <a:buChar char="•"/>
            </a:pPr>
            <a:r>
              <a:rPr lang="en" sz="1200"/>
              <a:t>What trends are you looking to find?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
        <p:nvSpPr>
          <p:cNvPr id="209" name="Google Shape;209;p22"/>
          <p:cNvSpPr txBox="1"/>
          <p:nvPr>
            <p:ph idx="8" type="subTitle"/>
          </p:nvPr>
        </p:nvSpPr>
        <p:spPr>
          <a:xfrm>
            <a:off x="3332850"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 </a:t>
            </a:r>
            <a:endParaRPr/>
          </a:p>
        </p:txBody>
      </p:sp>
      <p:sp>
        <p:nvSpPr>
          <p:cNvPr id="210" name="Google Shape;210;p22"/>
          <p:cNvSpPr txBox="1"/>
          <p:nvPr>
            <p:ph idx="9" type="subTitle"/>
          </p:nvPr>
        </p:nvSpPr>
        <p:spPr>
          <a:xfrm>
            <a:off x="6165300"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Analyze  </a:t>
            </a:r>
            <a:endParaRPr/>
          </a:p>
          <a:p>
            <a:pPr indent="0" lvl="0" marL="0" rtl="0" algn="l">
              <a:spcBef>
                <a:spcPts val="0"/>
              </a:spcBef>
              <a:spcAft>
                <a:spcPts val="0"/>
              </a:spcAft>
              <a:buNone/>
            </a:pPr>
            <a:r>
              <a:t/>
            </a:r>
            <a:endParaRPr/>
          </a:p>
        </p:txBody>
      </p:sp>
      <p:sp>
        <p:nvSpPr>
          <p:cNvPr id="211" name="Google Shape;211;p22"/>
          <p:cNvSpPr/>
          <p:nvPr/>
        </p:nvSpPr>
        <p:spPr>
          <a:xfrm>
            <a:off x="593350" y="1029725"/>
            <a:ext cx="2297400" cy="258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3423425" y="1029725"/>
            <a:ext cx="2297400" cy="258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6253500" y="1029725"/>
            <a:ext cx="2297400" cy="258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593350" y="3220220"/>
            <a:ext cx="2297400" cy="258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3423425" y="3220220"/>
            <a:ext cx="2297400" cy="258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6253500" y="3220220"/>
            <a:ext cx="2297400" cy="25800"/>
          </a:xfrm>
          <a:prstGeom prst="rect">
            <a:avLst/>
          </a:prstGeom>
          <a:solidFill>
            <a:srgbClr val="3C40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txBox="1"/>
          <p:nvPr>
            <p:ph idx="1" type="body"/>
          </p:nvPr>
        </p:nvSpPr>
        <p:spPr>
          <a:xfrm>
            <a:off x="529790" y="3335622"/>
            <a:ext cx="2385300" cy="101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You will need to show how the prototype can be used to </a:t>
            </a:r>
            <a:r>
              <a:rPr lang="en" sz="1200">
                <a:solidFill>
                  <a:srgbClr val="3C4043"/>
                </a:solidFill>
              </a:rPr>
              <a:t>give results</a:t>
            </a:r>
            <a:r>
              <a:rPr lang="en" sz="1200"/>
              <a:t> to backup your solution.</a:t>
            </a:r>
            <a:endParaRPr sz="1200"/>
          </a:p>
        </p:txBody>
      </p:sp>
      <p:sp>
        <p:nvSpPr>
          <p:cNvPr id="218" name="Google Shape;218;p22"/>
          <p:cNvSpPr txBox="1"/>
          <p:nvPr>
            <p:ph idx="1" type="body"/>
          </p:nvPr>
        </p:nvSpPr>
        <p:spPr>
          <a:xfrm>
            <a:off x="3354893" y="3335622"/>
            <a:ext cx="2385300" cy="101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You will need to show how the experiment can be used to</a:t>
            </a:r>
            <a:r>
              <a:rPr lang="en" sz="1200"/>
              <a:t> </a:t>
            </a:r>
            <a:r>
              <a:rPr lang="en" sz="1200">
                <a:solidFill>
                  <a:srgbClr val="3C4043"/>
                </a:solidFill>
              </a:rPr>
              <a:t>give results</a:t>
            </a:r>
            <a:r>
              <a:rPr lang="en" sz="1200"/>
              <a:t> to backup your solution.</a:t>
            </a:r>
            <a:endParaRPr sz="1200"/>
          </a:p>
        </p:txBody>
      </p:sp>
      <p:sp>
        <p:nvSpPr>
          <p:cNvPr id="219" name="Google Shape;219;p22"/>
          <p:cNvSpPr txBox="1"/>
          <p:nvPr>
            <p:ph idx="1" type="body"/>
          </p:nvPr>
        </p:nvSpPr>
        <p:spPr>
          <a:xfrm>
            <a:off x="6177819" y="3335622"/>
            <a:ext cx="2385300" cy="101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You will need to show how your project can be used to </a:t>
            </a:r>
            <a:r>
              <a:rPr lang="en" sz="1200">
                <a:solidFill>
                  <a:srgbClr val="3C4043"/>
                </a:solidFill>
              </a:rPr>
              <a:t>give results</a:t>
            </a:r>
            <a:r>
              <a:rPr lang="en" sz="1200"/>
              <a:t> to backup your solution.</a:t>
            </a:r>
            <a:endParaRPr sz="1200"/>
          </a:p>
        </p:txBody>
      </p:sp>
      <p:sp>
        <p:nvSpPr>
          <p:cNvPr id="220" name="Google Shape;220;p22"/>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t>‹#›</a:t>
            </a:fld>
            <a:endParaRPr sz="700"/>
          </a:p>
        </p:txBody>
      </p:sp>
      <p:sp>
        <p:nvSpPr>
          <p:cNvPr id="221" name="Google Shape;221;p22"/>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23"/>
          <p:cNvSpPr txBox="1"/>
          <p:nvPr>
            <p:ph idx="1" type="body"/>
          </p:nvPr>
        </p:nvSpPr>
        <p:spPr>
          <a:xfrm>
            <a:off x="500400" y="1140375"/>
            <a:ext cx="2387700" cy="12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E.g. </a:t>
            </a:r>
            <a:r>
              <a:rPr lang="en" sz="1200" u="sng">
                <a:solidFill>
                  <a:srgbClr val="9AA0A6"/>
                </a:solidFill>
                <a:hlinkClick r:id="rId3"/>
              </a:rPr>
              <a:t>Rohit Fenn</a:t>
            </a:r>
            <a:r>
              <a:rPr lang="en" sz="1200"/>
              <a:t> created a proof of concept for a more environmentally-friendly toilet flush.</a:t>
            </a:r>
            <a:endParaRPr sz="1200"/>
          </a:p>
          <a:p>
            <a:pPr indent="0" lvl="0" marL="0" rtl="0" algn="l">
              <a:spcBef>
                <a:spcPts val="1600"/>
              </a:spcBef>
              <a:spcAft>
                <a:spcPts val="0"/>
              </a:spcAft>
              <a:buNone/>
            </a:pPr>
            <a:r>
              <a:t/>
            </a:r>
            <a:endParaRPr sz="12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sz="1200"/>
          </a:p>
        </p:txBody>
      </p:sp>
      <p:sp>
        <p:nvSpPr>
          <p:cNvPr id="227" name="Google Shape;227;p23"/>
          <p:cNvSpPr txBox="1"/>
          <p:nvPr>
            <p:ph idx="2" type="body"/>
          </p:nvPr>
        </p:nvSpPr>
        <p:spPr>
          <a:xfrm>
            <a:off x="3332912" y="1140375"/>
            <a:ext cx="2478300" cy="129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E.g. </a:t>
            </a:r>
            <a:r>
              <a:rPr lang="en" sz="1200" u="sng">
                <a:solidFill>
                  <a:srgbClr val="9AA0A6"/>
                </a:solidFill>
                <a:hlinkClick r:id="rId4"/>
              </a:rPr>
              <a:t>Sakhiwe and Bonkhe</a:t>
            </a:r>
            <a:r>
              <a:rPr lang="en" sz="1200"/>
              <a:t> looked into a new type of hydroponics for subsistence farmers.</a:t>
            </a:r>
            <a:endParaRPr sz="1200"/>
          </a:p>
        </p:txBody>
      </p:sp>
      <p:sp>
        <p:nvSpPr>
          <p:cNvPr id="228" name="Google Shape;228;p23"/>
          <p:cNvSpPr txBox="1"/>
          <p:nvPr>
            <p:ph idx="3" type="body"/>
          </p:nvPr>
        </p:nvSpPr>
        <p:spPr>
          <a:xfrm>
            <a:off x="6165424" y="1140375"/>
            <a:ext cx="2478300" cy="1293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E.g. </a:t>
            </a:r>
            <a:r>
              <a:rPr lang="en" sz="1200" u="sng">
                <a:solidFill>
                  <a:srgbClr val="9AA0A6"/>
                </a:solidFill>
                <a:hlinkClick r:id="rId5"/>
              </a:rPr>
              <a:t>Venkat Sankur</a:t>
            </a:r>
            <a:r>
              <a:rPr lang="en" sz="1200"/>
              <a:t> examined data on endangered species and tested his predictions with computer modelling.</a:t>
            </a:r>
            <a:endParaRPr sz="1200"/>
          </a:p>
        </p:txBody>
      </p:sp>
      <p:pic>
        <p:nvPicPr>
          <p:cNvPr id="229" name="Google Shape;229;p23"/>
          <p:cNvPicPr preferRelativeResize="0"/>
          <p:nvPr/>
        </p:nvPicPr>
        <p:blipFill rotWithShape="1">
          <a:blip r:embed="rId6">
            <a:alphaModFix/>
          </a:blip>
          <a:srcRect b="26512" l="13485" r="35665" t="612"/>
          <a:stretch/>
        </p:blipFill>
        <p:spPr>
          <a:xfrm>
            <a:off x="3558062" y="2414350"/>
            <a:ext cx="2028000" cy="1938300"/>
          </a:xfrm>
          <a:prstGeom prst="ellipse">
            <a:avLst/>
          </a:prstGeom>
          <a:noFill/>
          <a:ln>
            <a:noFill/>
          </a:ln>
        </p:spPr>
      </p:pic>
      <p:pic>
        <p:nvPicPr>
          <p:cNvPr id="230" name="Google Shape;230;p23"/>
          <p:cNvPicPr preferRelativeResize="0"/>
          <p:nvPr/>
        </p:nvPicPr>
        <p:blipFill rotWithShape="1">
          <a:blip r:embed="rId7">
            <a:alphaModFix/>
          </a:blip>
          <a:srcRect b="0" l="27105" r="13765" t="0"/>
          <a:stretch/>
        </p:blipFill>
        <p:spPr>
          <a:xfrm>
            <a:off x="6390574" y="2414350"/>
            <a:ext cx="2028000" cy="1938300"/>
          </a:xfrm>
          <a:prstGeom prst="ellipse">
            <a:avLst/>
          </a:prstGeom>
          <a:noFill/>
          <a:ln>
            <a:noFill/>
          </a:ln>
        </p:spPr>
      </p:pic>
      <p:sp>
        <p:nvSpPr>
          <p:cNvPr id="231" name="Google Shape;231;p23"/>
          <p:cNvSpPr txBox="1"/>
          <p:nvPr>
            <p:ph idx="7" type="subTitle"/>
          </p:nvPr>
        </p:nvSpPr>
        <p:spPr>
          <a:xfrm>
            <a:off x="500400"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Prototype </a:t>
            </a:r>
            <a:endParaRPr/>
          </a:p>
          <a:p>
            <a:pPr indent="0" lvl="0" marL="0" rtl="0" algn="l">
              <a:spcBef>
                <a:spcPts val="0"/>
              </a:spcBef>
              <a:spcAft>
                <a:spcPts val="0"/>
              </a:spcAft>
              <a:buNone/>
            </a:pPr>
            <a:r>
              <a:t/>
            </a:r>
            <a:endParaRPr/>
          </a:p>
        </p:txBody>
      </p:sp>
      <p:sp>
        <p:nvSpPr>
          <p:cNvPr id="232" name="Google Shape;232;p23"/>
          <p:cNvSpPr txBox="1"/>
          <p:nvPr>
            <p:ph idx="8" type="subTitle"/>
          </p:nvPr>
        </p:nvSpPr>
        <p:spPr>
          <a:xfrm>
            <a:off x="3332912"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 </a:t>
            </a:r>
            <a:endParaRPr/>
          </a:p>
        </p:txBody>
      </p:sp>
      <p:sp>
        <p:nvSpPr>
          <p:cNvPr id="233" name="Google Shape;233;p23"/>
          <p:cNvSpPr txBox="1"/>
          <p:nvPr>
            <p:ph idx="9" type="subTitle"/>
          </p:nvPr>
        </p:nvSpPr>
        <p:spPr>
          <a:xfrm>
            <a:off x="6165424" y="560525"/>
            <a:ext cx="24783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Analyze  </a:t>
            </a:r>
            <a:endParaRPr/>
          </a:p>
          <a:p>
            <a:pPr indent="0" lvl="0" marL="0" rtl="0" algn="l">
              <a:spcBef>
                <a:spcPts val="0"/>
              </a:spcBef>
              <a:spcAft>
                <a:spcPts val="0"/>
              </a:spcAft>
              <a:buNone/>
            </a:pPr>
            <a:r>
              <a:t/>
            </a:r>
            <a:endParaRPr/>
          </a:p>
        </p:txBody>
      </p:sp>
      <p:sp>
        <p:nvSpPr>
          <p:cNvPr id="234" name="Google Shape;234;p23"/>
          <p:cNvSpPr/>
          <p:nvPr/>
        </p:nvSpPr>
        <p:spPr>
          <a:xfrm>
            <a:off x="590850" y="1029725"/>
            <a:ext cx="2297400" cy="25800"/>
          </a:xfrm>
          <a:prstGeom prst="rect">
            <a:avLst/>
          </a:prstGeom>
          <a:solidFill>
            <a:srgbClr val="4285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3423362" y="1029725"/>
            <a:ext cx="2297400" cy="258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6255874" y="1029725"/>
            <a:ext cx="2297400" cy="258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7" name="Google Shape;237;p23"/>
          <p:cNvPicPr preferRelativeResize="0"/>
          <p:nvPr/>
        </p:nvPicPr>
        <p:blipFill rotWithShape="1">
          <a:blip r:embed="rId8">
            <a:alphaModFix/>
          </a:blip>
          <a:srcRect b="20685" l="5762" r="39198" t="331"/>
          <a:stretch/>
        </p:blipFill>
        <p:spPr>
          <a:xfrm>
            <a:off x="725525" y="2414350"/>
            <a:ext cx="2028000" cy="1938300"/>
          </a:xfrm>
          <a:prstGeom prst="ellipse">
            <a:avLst/>
          </a:prstGeom>
          <a:noFill/>
          <a:ln>
            <a:noFill/>
          </a:ln>
        </p:spPr>
      </p:pic>
      <p:sp>
        <p:nvSpPr>
          <p:cNvPr id="238" name="Google Shape;238;p23"/>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700"/>
              <a:t>‹#›</a:t>
            </a:fld>
            <a:endParaRPr sz="700"/>
          </a:p>
        </p:txBody>
      </p:sp>
      <p:sp>
        <p:nvSpPr>
          <p:cNvPr id="239" name="Google Shape;239;p23"/>
          <p:cNvSpPr txBox="1"/>
          <p:nvPr>
            <p:ph idx="4294967295"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24"/>
          <p:cNvSpPr txBox="1"/>
          <p:nvPr>
            <p:ph type="title"/>
          </p:nvPr>
        </p:nvSpPr>
        <p:spPr>
          <a:xfrm>
            <a:off x="500400" y="8183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Cubing</a:t>
            </a:r>
            <a:endParaRPr/>
          </a:p>
        </p:txBody>
      </p:sp>
      <p:sp>
        <p:nvSpPr>
          <p:cNvPr id="245" name="Google Shape;245;p24"/>
          <p:cNvSpPr txBox="1"/>
          <p:nvPr>
            <p:ph idx="1" type="body"/>
          </p:nvPr>
        </p:nvSpPr>
        <p:spPr>
          <a:xfrm>
            <a:off x="500400" y="1455775"/>
            <a:ext cx="41166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Materials</a:t>
            </a:r>
            <a:r>
              <a:rPr lang="en"/>
              <a:t>  What will you need? What is available? Where will you source things from? </a:t>
            </a:r>
            <a:br>
              <a:rPr lang="en"/>
            </a:br>
            <a:br>
              <a:rPr lang="en"/>
            </a:br>
            <a:r>
              <a:rPr lang="en">
                <a:solidFill>
                  <a:srgbClr val="202124"/>
                </a:solidFill>
              </a:rPr>
              <a:t>Method</a:t>
            </a:r>
            <a:r>
              <a:rPr lang="en"/>
              <a:t>  How will you do this? Can you </a:t>
            </a:r>
            <a:br>
              <a:rPr lang="en"/>
            </a:br>
            <a:r>
              <a:rPr lang="en"/>
              <a:t>write step-by-step instructions or a flowchart giving directions?</a:t>
            </a:r>
            <a:br>
              <a:rPr lang="en"/>
            </a:br>
            <a:r>
              <a:rPr lang="en"/>
              <a:t> </a:t>
            </a:r>
            <a:br>
              <a:rPr lang="en"/>
            </a:br>
            <a:r>
              <a:rPr lang="en">
                <a:solidFill>
                  <a:srgbClr val="202124"/>
                </a:solidFill>
              </a:rPr>
              <a:t>Expertise</a:t>
            </a:r>
            <a:r>
              <a:rPr lang="en"/>
              <a:t>  Are there finer details that require people with a different skill set? Do you </a:t>
            </a:r>
            <a:br>
              <a:rPr lang="en"/>
            </a:br>
            <a:r>
              <a:rPr lang="en"/>
              <a:t>need to do any consumer research?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46" name="Google Shape;246;p24"/>
          <p:cNvSpPr txBox="1"/>
          <p:nvPr>
            <p:ph idx="1" type="body"/>
          </p:nvPr>
        </p:nvSpPr>
        <p:spPr>
          <a:xfrm>
            <a:off x="4867350" y="1455775"/>
            <a:ext cx="39744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Timings</a:t>
            </a:r>
            <a:r>
              <a:rPr lang="en"/>
              <a:t>  Are you keeping to your timeline? Do you need to build in buffer time? </a:t>
            </a:r>
            <a:br>
              <a:rPr lang="en"/>
            </a:br>
            <a:br>
              <a:rPr lang="en"/>
            </a:br>
            <a:r>
              <a:rPr lang="en">
                <a:solidFill>
                  <a:srgbClr val="202124"/>
                </a:solidFill>
              </a:rPr>
              <a:t>Testing</a:t>
            </a:r>
            <a:r>
              <a:rPr lang="en"/>
              <a:t>  Are you getting the results you expected? Are you testing within an appropriate range? </a:t>
            </a:r>
            <a:endParaRPr/>
          </a:p>
          <a:p>
            <a:pPr indent="0" lvl="0" marL="0" rtl="0" algn="l">
              <a:spcBef>
                <a:spcPts val="1600"/>
              </a:spcBef>
              <a:spcAft>
                <a:spcPts val="1600"/>
              </a:spcAft>
              <a:buNone/>
            </a:pPr>
            <a:r>
              <a:rPr lang="en">
                <a:solidFill>
                  <a:srgbClr val="202124"/>
                </a:solidFill>
              </a:rPr>
              <a:t>Argu</a:t>
            </a:r>
            <a:r>
              <a:rPr lang="en">
                <a:solidFill>
                  <a:srgbClr val="202124"/>
                </a:solidFill>
              </a:rPr>
              <a:t>e for and against</a:t>
            </a:r>
            <a:r>
              <a:rPr lang="en"/>
              <a:t>  Pick one of the areas and reflect and refine it. </a:t>
            </a:r>
            <a:endParaRPr/>
          </a:p>
        </p:txBody>
      </p:sp>
      <p:sp>
        <p:nvSpPr>
          <p:cNvPr id="247" name="Google Shape;247;p24"/>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8" name="Google Shape;248;p24"/>
          <p:cNvSpPr txBox="1"/>
          <p:nvPr>
            <p:ph idx="4294967295" type="title"/>
          </p:nvPr>
        </p:nvSpPr>
        <p:spPr>
          <a:xfrm>
            <a:off x="500400" y="482593"/>
            <a:ext cx="492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9AA0A6"/>
                </a:solidFill>
              </a:rPr>
              <a:t>Activity</a:t>
            </a:r>
            <a:r>
              <a:rPr lang="en" sz="900">
                <a:solidFill>
                  <a:srgbClr val="9AA0A6"/>
                </a:solidFill>
              </a:rPr>
              <a:t> 1: Cubing</a:t>
            </a:r>
            <a:endParaRPr sz="900">
              <a:solidFill>
                <a:srgbClr val="9AA0A6"/>
              </a:solidFill>
            </a:endParaRPr>
          </a:p>
        </p:txBody>
      </p:sp>
      <p:sp>
        <p:nvSpPr>
          <p:cNvPr id="249" name="Google Shape;249;p24"/>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25"/>
          <p:cNvSpPr txBox="1"/>
          <p:nvPr>
            <p:ph type="title"/>
          </p:nvPr>
        </p:nvSpPr>
        <p:spPr>
          <a:xfrm>
            <a:off x="500400" y="4373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Refining</a:t>
            </a:r>
            <a:endParaRPr/>
          </a:p>
        </p:txBody>
      </p:sp>
      <p:sp>
        <p:nvSpPr>
          <p:cNvPr id="255" name="Google Shape;255;p25"/>
          <p:cNvSpPr txBox="1"/>
          <p:nvPr>
            <p:ph idx="1" type="body"/>
          </p:nvPr>
        </p:nvSpPr>
        <p:spPr>
          <a:xfrm>
            <a:off x="500400" y="1074775"/>
            <a:ext cx="41166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Materials</a:t>
            </a:r>
            <a:r>
              <a:rPr lang="en"/>
              <a:t>  W</a:t>
            </a:r>
            <a:r>
              <a:rPr lang="en"/>
              <a:t>hat other materials could you use? Are there cheaper alternatives? Could a recycled material be used?  </a:t>
            </a:r>
            <a:r>
              <a:rPr lang="en"/>
              <a:t> </a:t>
            </a:r>
            <a:br>
              <a:rPr lang="en"/>
            </a:br>
            <a:br>
              <a:rPr lang="en"/>
            </a:br>
            <a:r>
              <a:rPr lang="en">
                <a:solidFill>
                  <a:srgbClr val="202124"/>
                </a:solidFill>
              </a:rPr>
              <a:t>Method</a:t>
            </a:r>
            <a:r>
              <a:rPr lang="en"/>
              <a:t>  G</a:t>
            </a:r>
            <a:r>
              <a:rPr lang="en"/>
              <a:t>ive the method to someone else — are they able to follow it? What comments do they have? Write an alternative method and compare it.</a:t>
            </a:r>
            <a:br>
              <a:rPr lang="en"/>
            </a:br>
            <a:r>
              <a:rPr lang="en"/>
              <a:t> </a:t>
            </a:r>
            <a:br>
              <a:rPr lang="en"/>
            </a:br>
            <a:r>
              <a:rPr lang="en">
                <a:solidFill>
                  <a:srgbClr val="202124"/>
                </a:solidFill>
              </a:rPr>
              <a:t>Expertise</a:t>
            </a:r>
            <a:r>
              <a:rPr lang="en"/>
              <a:t>  W</a:t>
            </a:r>
            <a:r>
              <a:rPr lang="en"/>
              <a:t>hose help will you need? Who will you need to contact? How will you do this?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56" name="Google Shape;256;p25"/>
          <p:cNvSpPr txBox="1"/>
          <p:nvPr>
            <p:ph idx="1" type="body"/>
          </p:nvPr>
        </p:nvSpPr>
        <p:spPr>
          <a:xfrm>
            <a:off x="4867350" y="1074775"/>
            <a:ext cx="37698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202124"/>
                </a:solidFill>
              </a:rPr>
              <a:t>Timings</a:t>
            </a:r>
            <a:r>
              <a:rPr lang="en"/>
              <a:t>  G</a:t>
            </a:r>
            <a:r>
              <a:rPr lang="en"/>
              <a:t>et a timeline together. What are your key milestones? When do you ideally want results by? Is this realistic? </a:t>
            </a:r>
            <a:br>
              <a:rPr lang="en"/>
            </a:br>
            <a:br>
              <a:rPr lang="en"/>
            </a:br>
            <a:r>
              <a:rPr lang="en">
                <a:solidFill>
                  <a:srgbClr val="202124"/>
                </a:solidFill>
              </a:rPr>
              <a:t>Testing</a:t>
            </a:r>
            <a:r>
              <a:rPr lang="en"/>
              <a:t>  W</a:t>
            </a:r>
            <a:r>
              <a:rPr lang="en"/>
              <a:t>hat are you testing? What results are you aiming for? How can you ensure your testing is reliable? </a:t>
            </a:r>
            <a:endParaRPr/>
          </a:p>
          <a:p>
            <a:pPr indent="0" lvl="0" marL="0" rtl="0" algn="l">
              <a:spcBef>
                <a:spcPts val="1600"/>
              </a:spcBef>
              <a:spcAft>
                <a:spcPts val="0"/>
              </a:spcAft>
              <a:buNone/>
            </a:pPr>
            <a:r>
              <a:rPr lang="en">
                <a:solidFill>
                  <a:srgbClr val="202124"/>
                </a:solidFill>
              </a:rPr>
              <a:t>Argue for and against</a:t>
            </a:r>
            <a:r>
              <a:rPr lang="en"/>
              <a:t>  P</a:t>
            </a:r>
            <a:r>
              <a:rPr lang="en"/>
              <a:t>ick one of the areas and reflect and refine it.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57" name="Google Shape;257;p25"/>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8" name="Google Shape;258;p25"/>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6"/>
          <p:cNvSpPr txBox="1"/>
          <p:nvPr>
            <p:ph type="title"/>
          </p:nvPr>
        </p:nvSpPr>
        <p:spPr>
          <a:xfrm>
            <a:off x="500400" y="970700"/>
            <a:ext cx="80244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Which method does your solution follow? </a:t>
            </a:r>
            <a:endParaRPr/>
          </a:p>
          <a:p>
            <a:pPr indent="0" lvl="0" marL="0" rtl="0" algn="l">
              <a:spcBef>
                <a:spcPts val="0"/>
              </a:spcBef>
              <a:spcAft>
                <a:spcPts val="0"/>
              </a:spcAft>
              <a:buNone/>
            </a:pPr>
            <a:r>
              <a:t/>
            </a:r>
            <a:endParaRPr/>
          </a:p>
        </p:txBody>
      </p:sp>
      <p:sp>
        <p:nvSpPr>
          <p:cNvPr id="264" name="Google Shape;264;p26"/>
          <p:cNvSpPr txBox="1"/>
          <p:nvPr>
            <p:ph idx="1" type="body"/>
          </p:nvPr>
        </p:nvSpPr>
        <p:spPr>
          <a:xfrm>
            <a:off x="500400" y="1598550"/>
            <a:ext cx="5830800" cy="277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Select the most appropriate method for you to test your solution:</a:t>
            </a:r>
            <a:endParaRPr/>
          </a:p>
          <a:p>
            <a:pPr indent="-323850" lvl="0" marL="457200" rtl="0" algn="l">
              <a:spcBef>
                <a:spcPts val="1600"/>
              </a:spcBef>
              <a:spcAft>
                <a:spcPts val="0"/>
              </a:spcAft>
              <a:buSzPts val="1500"/>
              <a:buChar char="•"/>
            </a:pPr>
            <a:r>
              <a:rPr lang="en"/>
              <a:t>Engineering</a:t>
            </a:r>
            <a:endParaRPr/>
          </a:p>
          <a:p>
            <a:pPr indent="-323850" lvl="0" marL="457200" rtl="0" algn="l">
              <a:spcBef>
                <a:spcPts val="0"/>
              </a:spcBef>
              <a:spcAft>
                <a:spcPts val="0"/>
              </a:spcAft>
              <a:buSzPts val="1500"/>
              <a:buChar char="•"/>
            </a:pPr>
            <a:r>
              <a:rPr lang="en"/>
              <a:t>Scientific</a:t>
            </a:r>
            <a:endParaRPr/>
          </a:p>
          <a:p>
            <a:pPr indent="-323850" lvl="0" marL="457200" rtl="0" algn="l">
              <a:spcBef>
                <a:spcPts val="0"/>
              </a:spcBef>
              <a:spcAft>
                <a:spcPts val="0"/>
              </a:spcAft>
              <a:buSzPts val="1500"/>
              <a:buChar char="•"/>
            </a:pPr>
            <a:r>
              <a:rPr lang="en"/>
              <a:t>Computational</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
        <p:nvSpPr>
          <p:cNvPr id="265" name="Google Shape;265;p26"/>
          <p:cNvSpPr txBox="1"/>
          <p:nvPr>
            <p:ph idx="12" type="sldNum"/>
          </p:nvPr>
        </p:nvSpPr>
        <p:spPr>
          <a:xfrm>
            <a:off x="8030425" y="4587025"/>
            <a:ext cx="5820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6" name="Google Shape;266;p26"/>
          <p:cNvPicPr preferRelativeResize="0"/>
          <p:nvPr/>
        </p:nvPicPr>
        <p:blipFill rotWithShape="1">
          <a:blip r:embed="rId3">
            <a:alphaModFix/>
          </a:blip>
          <a:srcRect b="219" l="0" r="0" t="228"/>
          <a:stretch/>
        </p:blipFill>
        <p:spPr>
          <a:xfrm>
            <a:off x="6139000" y="2267100"/>
            <a:ext cx="2162999" cy="2153225"/>
          </a:xfrm>
          <a:prstGeom prst="rect">
            <a:avLst/>
          </a:prstGeom>
          <a:noFill/>
          <a:ln>
            <a:noFill/>
          </a:ln>
        </p:spPr>
      </p:pic>
      <p:sp>
        <p:nvSpPr>
          <p:cNvPr id="267" name="Google Shape;267;p26"/>
          <p:cNvSpPr txBox="1"/>
          <p:nvPr>
            <p:ph idx="2" type="sldNum"/>
          </p:nvPr>
        </p:nvSpPr>
        <p:spPr>
          <a:xfrm>
            <a:off x="521228" y="4587025"/>
            <a:ext cx="2640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Design the test</a:t>
            </a:r>
            <a:endParaRPr sz="700">
              <a:solidFill>
                <a:srgbClr val="9AA0A6"/>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oogle Science Fair">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